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9" r:id="rId4"/>
    <p:sldMasterId id="2147483709" r:id="rId5"/>
    <p:sldMasterId id="2147483776" r:id="rId6"/>
  </p:sldMasterIdLst>
  <p:notesMasterIdLst>
    <p:notesMasterId r:id="rId7"/>
  </p:notesMasterIdLst>
  <p:handoutMasterIdLst>
    <p:handoutMasterId r:id="rId8"/>
  </p:handout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F. Marques" initials="RFM" lastIdx="1" clrIdx="0">
    <p:extLst>
      <p:ext uri="{19B8F6BF-5375-455C-9EA6-DF929625EA0E}">
        <p15:presenceInfo xmlns:p15="http://schemas.microsoft.com/office/powerpoint/2012/main" userId="S::ricardo.f.marques@pontual.pt::415a09e8-6c70-417e-973d-5c880818f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D34C4C"/>
    <a:srgbClr val="2AB3DD"/>
    <a:srgbClr val="999999"/>
    <a:srgbClr val="E5C22E"/>
    <a:srgbClr val="00D718"/>
    <a:srgbClr val="0046FE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5723E-09FB-0C40-9D92-FD5282CD02A8}" v="1" dt="2023-10-23T11:19:33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 autoAdjust="0"/>
    <p:restoredTop sz="95845"/>
  </p:normalViewPr>
  <p:slideViewPr>
    <p:cSldViewPr snapToGrid="0" showGuides="1">
      <p:cViewPr varScale="1">
        <p:scale>
          <a:sx n="118" d="100"/>
          <a:sy n="118" d="100"/>
        </p:scale>
        <p:origin x="69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51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. Marques" userId="415a09e8-6c70-417e-973d-5c880818f632" providerId="ADAL" clId="{825792E9-5681-D247-992E-F9E317D7D3B2}"/>
    <pc:docChg chg="undo custSel addSld delSld modSld modMainMaster">
      <pc:chgData name="Ricardo F. Marques" userId="415a09e8-6c70-417e-973d-5c880818f632" providerId="ADAL" clId="{825792E9-5681-D247-992E-F9E317D7D3B2}" dt="2023-09-14T19:13:56.560" v="77" actId="6014"/>
      <pc:docMkLst>
        <pc:docMk/>
      </pc:docMkLst>
      <pc:sldChg chg="new del">
        <pc:chgData name="Ricardo F. Marques" userId="415a09e8-6c70-417e-973d-5c880818f632" providerId="ADAL" clId="{825792E9-5681-D247-992E-F9E317D7D3B2}" dt="2023-09-14T19:11:57.302" v="62" actId="2696"/>
        <pc:sldMkLst>
          <pc:docMk/>
          <pc:sldMk cId="3025906489" sldId="256"/>
        </pc:sldMkLst>
      </pc:sldChg>
      <pc:sldChg chg="new del">
        <pc:chgData name="Ricardo F. Marques" userId="415a09e8-6c70-417e-973d-5c880818f632" providerId="ADAL" clId="{825792E9-5681-D247-992E-F9E317D7D3B2}" dt="2023-09-01T15:17:16.589" v="5" actId="2696"/>
        <pc:sldMkLst>
          <pc:docMk/>
          <pc:sldMk cId="3140864472" sldId="256"/>
        </pc:sldMkLst>
      </pc:sldChg>
      <pc:sldChg chg="new del">
        <pc:chgData name="Ricardo F. Marques" userId="415a09e8-6c70-417e-973d-5c880818f632" providerId="ADAL" clId="{825792E9-5681-D247-992E-F9E317D7D3B2}" dt="2023-09-14T18:59:23.131" v="29" actId="2696"/>
        <pc:sldMkLst>
          <pc:docMk/>
          <pc:sldMk cId="3396697689" sldId="256"/>
        </pc:sldMkLst>
      </pc:sldChg>
      <pc:sldChg chg="addSp delSp modSp new del mod">
        <pc:chgData name="Ricardo F. Marques" userId="415a09e8-6c70-417e-973d-5c880818f632" providerId="ADAL" clId="{825792E9-5681-D247-992E-F9E317D7D3B2}" dt="2023-09-01T15:17:16.589" v="5" actId="2696"/>
        <pc:sldMkLst>
          <pc:docMk/>
          <pc:sldMk cId="2762430642" sldId="257"/>
        </pc:sldMkLst>
        <pc:spChg chg="del">
          <ac:chgData name="Ricardo F. Marques" userId="415a09e8-6c70-417e-973d-5c880818f632" providerId="ADAL" clId="{825792E9-5681-D247-992E-F9E317D7D3B2}" dt="2023-09-01T15:16:50.071" v="2" actId="931"/>
          <ac:spMkLst>
            <pc:docMk/>
            <pc:sldMk cId="2762430642" sldId="257"/>
            <ac:spMk id="2" creationId="{0B2F7601-DD92-534F-B975-DCAEA7CDE3B0}"/>
          </ac:spMkLst>
        </pc:spChg>
        <pc:picChg chg="add mod">
          <ac:chgData name="Ricardo F. Marques" userId="415a09e8-6c70-417e-973d-5c880818f632" providerId="ADAL" clId="{825792E9-5681-D247-992E-F9E317D7D3B2}" dt="2023-09-01T15:16:52.171" v="3" actId="27614"/>
          <ac:picMkLst>
            <pc:docMk/>
            <pc:sldMk cId="2762430642" sldId="257"/>
            <ac:picMk id="6" creationId="{20D94D87-88D9-6548-A133-6147136FE099}"/>
          </ac:picMkLst>
        </pc:picChg>
      </pc:sldChg>
      <pc:sldChg chg="new del">
        <pc:chgData name="Ricardo F. Marques" userId="415a09e8-6c70-417e-973d-5c880818f632" providerId="ADAL" clId="{825792E9-5681-D247-992E-F9E317D7D3B2}" dt="2023-09-01T15:17:16.589" v="5" actId="2696"/>
        <pc:sldMkLst>
          <pc:docMk/>
          <pc:sldMk cId="3886354194" sldId="258"/>
        </pc:sldMkLst>
      </pc:sldChg>
      <pc:sldMasterChg chg="addSldLayout modSldLayout">
        <pc:chgData name="Ricardo F. Marques" userId="415a09e8-6c70-417e-973d-5c880818f632" providerId="ADAL" clId="{825792E9-5681-D247-992E-F9E317D7D3B2}" dt="2023-09-14T19:00:06.188" v="31" actId="6014"/>
        <pc:sldMasterMkLst>
          <pc:docMk/>
          <pc:sldMasterMk cId="4045574585" sldId="2147483648"/>
        </pc:sldMasterMkLst>
        <pc:sldLayoutChg chg="mod">
          <pc:chgData name="Ricardo F. Marques" userId="415a09e8-6c70-417e-973d-5c880818f632" providerId="ADAL" clId="{825792E9-5681-D247-992E-F9E317D7D3B2}" dt="2023-09-14T18:59:59.229" v="30" actId="6014"/>
          <pc:sldLayoutMkLst>
            <pc:docMk/>
            <pc:sldMasterMk cId="4045574585" sldId="2147483648"/>
            <pc:sldLayoutMk cId="4270168020" sldId="2147483814"/>
          </pc:sldLayoutMkLst>
        </pc:sldLayoutChg>
        <pc:sldLayoutChg chg="add mod replId modTransition setBg">
          <pc:chgData name="Ricardo F. Marques" userId="415a09e8-6c70-417e-973d-5c880818f632" providerId="ADAL" clId="{825792E9-5681-D247-992E-F9E317D7D3B2}" dt="2023-09-14T19:00:06.188" v="31" actId="6014"/>
          <pc:sldLayoutMkLst>
            <pc:docMk/>
            <pc:sldMasterMk cId="4045574585" sldId="2147483648"/>
            <pc:sldLayoutMk cId="1319922217" sldId="2147483868"/>
          </pc:sldLayoutMkLst>
        </pc:sldLayoutChg>
        <pc:sldLayoutChg chg="add mod replId modTransition">
          <pc:chgData name="Ricardo F. Marques" userId="415a09e8-6c70-417e-973d-5c880818f632" providerId="ADAL" clId="{825792E9-5681-D247-992E-F9E317D7D3B2}" dt="2023-09-14T18:55:25.631" v="6" actId="2890"/>
          <pc:sldLayoutMkLst>
            <pc:docMk/>
            <pc:sldMasterMk cId="4045574585" sldId="2147483648"/>
            <pc:sldLayoutMk cId="3275293784" sldId="2147483868"/>
          </pc:sldLayoutMkLst>
        </pc:sldLayoutChg>
      </pc:sldMasterChg>
      <pc:sldMasterChg chg="addSldLayout delSldLayout modSldLayout sldLayoutOrd">
        <pc:chgData name="Ricardo F. Marques" userId="415a09e8-6c70-417e-973d-5c880818f632" providerId="ADAL" clId="{825792E9-5681-D247-992E-F9E317D7D3B2}" dt="2023-09-14T19:13:56.560" v="77" actId="6014"/>
        <pc:sldMasterMkLst>
          <pc:docMk/>
          <pc:sldMasterMk cId="2418761104" sldId="2147483679"/>
        </pc:sldMasterMkLst>
        <pc:sldLayoutChg chg="mod">
          <pc:chgData name="Ricardo F. Marques" userId="415a09e8-6c70-417e-973d-5c880818f632" providerId="ADAL" clId="{825792E9-5681-D247-992E-F9E317D7D3B2}" dt="2023-09-14T19:13:37.431" v="74" actId="6014"/>
          <pc:sldLayoutMkLst>
            <pc:docMk/>
            <pc:sldMasterMk cId="2418761104" sldId="2147483679"/>
            <pc:sldLayoutMk cId="2232663271" sldId="2147483719"/>
          </pc:sldLayoutMkLst>
        </pc:sldLayoutChg>
        <pc:sldLayoutChg chg="addSp delSp modSp mod">
          <pc:chgData name="Ricardo F. Marques" userId="415a09e8-6c70-417e-973d-5c880818f632" providerId="ADAL" clId="{825792E9-5681-D247-992E-F9E317D7D3B2}" dt="2023-09-14T18:58:56.508" v="23" actId="21"/>
          <pc:sldLayoutMkLst>
            <pc:docMk/>
            <pc:sldMasterMk cId="2418761104" sldId="2147483679"/>
            <pc:sldLayoutMk cId="844991644" sldId="2147483721"/>
          </pc:sldLayoutMkLst>
          <pc:picChg chg="add del mod">
            <ac:chgData name="Ricardo F. Marques" userId="415a09e8-6c70-417e-973d-5c880818f632" providerId="ADAL" clId="{825792E9-5681-D247-992E-F9E317D7D3B2}" dt="2023-09-14T18:58:56.508" v="23" actId="21"/>
            <ac:picMkLst>
              <pc:docMk/>
              <pc:sldMasterMk cId="2418761104" sldId="2147483679"/>
              <pc:sldLayoutMk cId="844991644" sldId="2147483721"/>
              <ac:picMk id="6" creationId="{7FD35DF3-9EEA-3746-A61E-3017128EBF1E}"/>
            </ac:picMkLst>
          </pc:picChg>
        </pc:sldLayoutChg>
        <pc:sldLayoutChg chg="mod">
          <pc:chgData name="Ricardo F. Marques" userId="415a09e8-6c70-417e-973d-5c880818f632" providerId="ADAL" clId="{825792E9-5681-D247-992E-F9E317D7D3B2}" dt="2023-09-14T19:12:53.553" v="66" actId="6014"/>
          <pc:sldLayoutMkLst>
            <pc:docMk/>
            <pc:sldMasterMk cId="2418761104" sldId="2147483679"/>
            <pc:sldLayoutMk cId="358229796" sldId="2147483725"/>
          </pc:sldLayoutMkLst>
        </pc:sldLayoutChg>
        <pc:sldLayoutChg chg="mod">
          <pc:chgData name="Ricardo F. Marques" userId="415a09e8-6c70-417e-973d-5c880818f632" providerId="ADAL" clId="{825792E9-5681-D247-992E-F9E317D7D3B2}" dt="2023-09-14T19:13:25.437" v="72" actId="6014"/>
          <pc:sldLayoutMkLst>
            <pc:docMk/>
            <pc:sldMasterMk cId="2418761104" sldId="2147483679"/>
            <pc:sldLayoutMk cId="1079752245" sldId="2147483733"/>
          </pc:sldLayoutMkLst>
        </pc:sldLayoutChg>
        <pc:sldLayoutChg chg="mod">
          <pc:chgData name="Ricardo F. Marques" userId="415a09e8-6c70-417e-973d-5c880818f632" providerId="ADAL" clId="{825792E9-5681-D247-992E-F9E317D7D3B2}" dt="2023-09-14T19:13:41.778" v="75" actId="6014"/>
          <pc:sldLayoutMkLst>
            <pc:docMk/>
            <pc:sldMasterMk cId="2418761104" sldId="2147483679"/>
            <pc:sldLayoutMk cId="3348847300" sldId="2147483736"/>
          </pc:sldLayoutMkLst>
        </pc:sldLayoutChg>
        <pc:sldLayoutChg chg="mod">
          <pc:chgData name="Ricardo F. Marques" userId="415a09e8-6c70-417e-973d-5c880818f632" providerId="ADAL" clId="{825792E9-5681-D247-992E-F9E317D7D3B2}" dt="2023-09-14T19:13:20.219" v="71" actId="6014"/>
          <pc:sldLayoutMkLst>
            <pc:docMk/>
            <pc:sldMasterMk cId="2418761104" sldId="2147483679"/>
            <pc:sldLayoutMk cId="1281310651" sldId="2147483737"/>
          </pc:sldLayoutMkLst>
        </pc:sldLayoutChg>
        <pc:sldLayoutChg chg="mod">
          <pc:chgData name="Ricardo F. Marques" userId="415a09e8-6c70-417e-973d-5c880818f632" providerId="ADAL" clId="{825792E9-5681-D247-992E-F9E317D7D3B2}" dt="2023-09-14T19:13:15.293" v="70" actId="6014"/>
          <pc:sldLayoutMkLst>
            <pc:docMk/>
            <pc:sldMasterMk cId="2418761104" sldId="2147483679"/>
            <pc:sldLayoutMk cId="4001197878" sldId="2147483738"/>
          </pc:sldLayoutMkLst>
        </pc:sldLayoutChg>
        <pc:sldLayoutChg chg="mod">
          <pc:chgData name="Ricardo F. Marques" userId="415a09e8-6c70-417e-973d-5c880818f632" providerId="ADAL" clId="{825792E9-5681-D247-992E-F9E317D7D3B2}" dt="2023-09-14T19:13:09.839" v="69" actId="6014"/>
          <pc:sldLayoutMkLst>
            <pc:docMk/>
            <pc:sldMasterMk cId="2418761104" sldId="2147483679"/>
            <pc:sldLayoutMk cId="54640830" sldId="2147483739"/>
          </pc:sldLayoutMkLst>
        </pc:sldLayoutChg>
        <pc:sldLayoutChg chg="mod">
          <pc:chgData name="Ricardo F. Marques" userId="415a09e8-6c70-417e-973d-5c880818f632" providerId="ADAL" clId="{825792E9-5681-D247-992E-F9E317D7D3B2}" dt="2023-09-14T19:12:59.869" v="67" actId="6014"/>
          <pc:sldLayoutMkLst>
            <pc:docMk/>
            <pc:sldMasterMk cId="2418761104" sldId="2147483679"/>
            <pc:sldLayoutMk cId="2507878142" sldId="2147483754"/>
          </pc:sldLayoutMkLst>
        </pc:sldLayoutChg>
        <pc:sldLayoutChg chg="mod">
          <pc:chgData name="Ricardo F. Marques" userId="415a09e8-6c70-417e-973d-5c880818f632" providerId="ADAL" clId="{825792E9-5681-D247-992E-F9E317D7D3B2}" dt="2023-09-14T19:12:48.647" v="65" actId="6014"/>
          <pc:sldLayoutMkLst>
            <pc:docMk/>
            <pc:sldMasterMk cId="2418761104" sldId="2147483679"/>
            <pc:sldLayoutMk cId="4248471317" sldId="2147483815"/>
          </pc:sldLayoutMkLst>
        </pc:sldLayoutChg>
        <pc:sldLayoutChg chg="mod">
          <pc:chgData name="Ricardo F. Marques" userId="415a09e8-6c70-417e-973d-5c880818f632" providerId="ADAL" clId="{825792E9-5681-D247-992E-F9E317D7D3B2}" dt="2023-09-14T19:13:04.581" v="68" actId="6014"/>
          <pc:sldLayoutMkLst>
            <pc:docMk/>
            <pc:sldMasterMk cId="2418761104" sldId="2147483679"/>
            <pc:sldLayoutMk cId="3560038073" sldId="2147483816"/>
          </pc:sldLayoutMkLst>
        </pc:sldLayoutChg>
        <pc:sldLayoutChg chg="mod">
          <pc:chgData name="Ricardo F. Marques" userId="415a09e8-6c70-417e-973d-5c880818f632" providerId="ADAL" clId="{825792E9-5681-D247-992E-F9E317D7D3B2}" dt="2023-09-14T19:13:32.121" v="73" actId="6014"/>
          <pc:sldLayoutMkLst>
            <pc:docMk/>
            <pc:sldMasterMk cId="2418761104" sldId="2147483679"/>
            <pc:sldLayoutMk cId="3770967210" sldId="2147483831"/>
          </pc:sldLayoutMkLst>
        </pc:sldLayoutChg>
        <pc:sldLayoutChg chg="addSp delSp modSp add mod ord replId modTransition setBg">
          <pc:chgData name="Ricardo F. Marques" userId="415a09e8-6c70-417e-973d-5c880818f632" providerId="ADAL" clId="{825792E9-5681-D247-992E-F9E317D7D3B2}" dt="2023-09-14T19:13:56.560" v="77" actId="6014"/>
          <pc:sldLayoutMkLst>
            <pc:docMk/>
            <pc:sldMasterMk cId="2418761104" sldId="2147483679"/>
            <pc:sldLayoutMk cId="2832577790" sldId="2147483869"/>
          </pc:sldLayoutMkLst>
          <pc:picChg chg="add del mod">
            <ac:chgData name="Ricardo F. Marques" userId="415a09e8-6c70-417e-973d-5c880818f632" providerId="ADAL" clId="{825792E9-5681-D247-992E-F9E317D7D3B2}" dt="2023-09-14T18:58:58.577" v="24" actId="478"/>
            <ac:picMkLst>
              <pc:docMk/>
              <pc:sldMasterMk cId="2418761104" sldId="2147483679"/>
              <pc:sldLayoutMk cId="2832577790" sldId="2147483869"/>
              <ac:picMk id="5" creationId="{A0C7BAB7-8157-2B4A-9168-EFCD482CC240}"/>
            </ac:picMkLst>
          </pc:picChg>
          <pc:picChg chg="add mod">
            <ac:chgData name="Ricardo F. Marques" userId="415a09e8-6c70-417e-973d-5c880818f632" providerId="ADAL" clId="{825792E9-5681-D247-992E-F9E317D7D3B2}" dt="2023-09-14T18:58:58.852" v="25"/>
            <ac:picMkLst>
              <pc:docMk/>
              <pc:sldMasterMk cId="2418761104" sldId="2147483679"/>
              <pc:sldLayoutMk cId="2832577790" sldId="2147483869"/>
              <ac:picMk id="6" creationId="{CD2738FA-196A-824E-90CB-5F8004151D4B}"/>
            </ac:picMkLst>
          </pc:picChg>
          <pc:picChg chg="del">
            <ac:chgData name="Ricardo F. Marques" userId="415a09e8-6c70-417e-973d-5c880818f632" providerId="ADAL" clId="{825792E9-5681-D247-992E-F9E317D7D3B2}" dt="2023-09-14T18:58:41.649" v="18" actId="478"/>
            <ac:picMkLst>
              <pc:docMk/>
              <pc:sldMasterMk cId="2418761104" sldId="2147483679"/>
              <pc:sldLayoutMk cId="2832577790" sldId="2147483869"/>
              <ac:picMk id="11" creationId="{4CA274B7-6591-D343-B53C-4FD7FF18F8F2}"/>
            </ac:picMkLst>
          </pc:picChg>
        </pc:sldLayoutChg>
        <pc:sldLayoutChg chg="addSp delSp modSp add mod ord modTransition setBg">
          <pc:chgData name="Ricardo F. Marques" userId="415a09e8-6c70-417e-973d-5c880818f632" providerId="ADAL" clId="{825792E9-5681-D247-992E-F9E317D7D3B2}" dt="2023-09-14T19:13:50.047" v="76" actId="6014"/>
          <pc:sldLayoutMkLst>
            <pc:docMk/>
            <pc:sldMasterMk cId="2418761104" sldId="2147483679"/>
            <pc:sldLayoutMk cId="1288850038" sldId="2147483870"/>
          </pc:sldLayoutMkLst>
          <pc:spChg chg="mod">
            <ac:chgData name="Ricardo F. Marques" userId="415a09e8-6c70-417e-973d-5c880818f632" providerId="ADAL" clId="{825792E9-5681-D247-992E-F9E317D7D3B2}" dt="2023-09-14T18:58:22.234" v="17" actId="207"/>
            <ac:spMkLst>
              <pc:docMk/>
              <pc:sldMasterMk cId="2418761104" sldId="2147483679"/>
              <pc:sldLayoutMk cId="1288850038" sldId="2147483870"/>
              <ac:spMk id="9" creationId="{330E729F-D5F6-1142-8974-FADF632746D3}"/>
            </ac:spMkLst>
          </pc:spChg>
          <pc:picChg chg="add mod">
            <ac:chgData name="Ricardo F. Marques" userId="415a09e8-6c70-417e-973d-5c880818f632" providerId="ADAL" clId="{825792E9-5681-D247-992E-F9E317D7D3B2}" dt="2023-09-14T18:59:03.276" v="27"/>
            <ac:picMkLst>
              <pc:docMk/>
              <pc:sldMasterMk cId="2418761104" sldId="2147483679"/>
              <pc:sldLayoutMk cId="1288850038" sldId="2147483870"/>
              <ac:picMk id="6" creationId="{6BC40DF6-360F-E643-BF72-F06DC4DA8323}"/>
            </ac:picMkLst>
          </pc:picChg>
          <pc:picChg chg="del">
            <ac:chgData name="Ricardo F. Marques" userId="415a09e8-6c70-417e-973d-5c880818f632" providerId="ADAL" clId="{825792E9-5681-D247-992E-F9E317D7D3B2}" dt="2023-09-14T18:59:03.035" v="26" actId="478"/>
            <ac:picMkLst>
              <pc:docMk/>
              <pc:sldMasterMk cId="2418761104" sldId="2147483679"/>
              <pc:sldLayoutMk cId="1288850038" sldId="2147483870"/>
              <ac:picMk id="19" creationId="{F617879F-CD15-1825-095B-726915F9E5FF}"/>
            </ac:picMkLst>
          </pc:picChg>
        </pc:sldLayoutChg>
        <pc:sldLayoutChg chg="modSp add del mod ord modTransition setBg">
          <pc:chgData name="Ricardo F. Marques" userId="415a09e8-6c70-417e-973d-5c880818f632" providerId="ADAL" clId="{825792E9-5681-D247-992E-F9E317D7D3B2}" dt="2023-09-14T19:02:01.599" v="47" actId="2890"/>
          <pc:sldLayoutMkLst>
            <pc:docMk/>
            <pc:sldMasterMk cId="2418761104" sldId="2147483679"/>
            <pc:sldLayoutMk cId="3724296357" sldId="2147483871"/>
          </pc:sldLayoutMkLst>
          <pc:spChg chg="mod">
            <ac:chgData name="Ricardo F. Marques" userId="415a09e8-6c70-417e-973d-5c880818f632" providerId="ADAL" clId="{825792E9-5681-D247-992E-F9E317D7D3B2}" dt="2023-09-14T19:01:54.368" v="40" actId="1076"/>
            <ac:spMkLst>
              <pc:docMk/>
              <pc:sldMasterMk cId="2418761104" sldId="2147483679"/>
              <pc:sldLayoutMk cId="3724296357" sldId="2147483871"/>
              <ac:spMk id="8" creationId="{8AE42472-4AF7-DB0E-C5EB-B74D0F0E40F3}"/>
            </ac:spMkLst>
          </pc:spChg>
        </pc:sldLayoutChg>
        <pc:sldLayoutChg chg="addSp delSp modSp add mod ord modTransition">
          <pc:chgData name="Ricardo F. Marques" userId="415a09e8-6c70-417e-973d-5c880818f632" providerId="ADAL" clId="{825792E9-5681-D247-992E-F9E317D7D3B2}" dt="2023-09-14T19:12:25.842" v="63" actId="6014"/>
          <pc:sldLayoutMkLst>
            <pc:docMk/>
            <pc:sldMasterMk cId="2418761104" sldId="2147483679"/>
            <pc:sldLayoutMk cId="3865667898" sldId="2147483871"/>
          </pc:sldLayoutMkLst>
          <pc:spChg chg="mod">
            <ac:chgData name="Ricardo F. Marques" userId="415a09e8-6c70-417e-973d-5c880818f632" providerId="ADAL" clId="{825792E9-5681-D247-992E-F9E317D7D3B2}" dt="2023-09-14T19:02:12.555" v="53" actId="207"/>
            <ac:spMkLst>
              <pc:docMk/>
              <pc:sldMasterMk cId="2418761104" sldId="2147483679"/>
              <pc:sldLayoutMk cId="3865667898" sldId="2147483871"/>
              <ac:spMk id="8" creationId="{8AE42472-4AF7-DB0E-C5EB-B74D0F0E40F3}"/>
            </ac:spMkLst>
          </pc:spChg>
          <pc:picChg chg="add mod">
            <ac:chgData name="Ricardo F. Marques" userId="415a09e8-6c70-417e-973d-5c880818f632" providerId="ADAL" clId="{825792E9-5681-D247-992E-F9E317D7D3B2}" dt="2023-09-14T19:02:29.618" v="58"/>
            <ac:picMkLst>
              <pc:docMk/>
              <pc:sldMasterMk cId="2418761104" sldId="2147483679"/>
              <pc:sldLayoutMk cId="3865667898" sldId="2147483871"/>
              <ac:picMk id="6" creationId="{7AA6559B-1947-A342-9B8D-CA41ECAE2EC9}"/>
            </ac:picMkLst>
          </pc:picChg>
          <pc:picChg chg="del">
            <ac:chgData name="Ricardo F. Marques" userId="415a09e8-6c70-417e-973d-5c880818f632" providerId="ADAL" clId="{825792E9-5681-D247-992E-F9E317D7D3B2}" dt="2023-09-14T19:02:29.362" v="57" actId="478"/>
            <ac:picMkLst>
              <pc:docMk/>
              <pc:sldMasterMk cId="2418761104" sldId="2147483679"/>
              <pc:sldLayoutMk cId="3865667898" sldId="2147483871"/>
              <ac:picMk id="11" creationId="{7DB061A8-EC0A-834B-965F-0AB7F9E00277}"/>
            </ac:picMkLst>
          </pc:picChg>
        </pc:sldLayoutChg>
        <pc:sldLayoutChg chg="add del mod ord modTransition">
          <pc:chgData name="Ricardo F. Marques" userId="415a09e8-6c70-417e-973d-5c880818f632" providerId="ADAL" clId="{825792E9-5681-D247-992E-F9E317D7D3B2}" dt="2023-09-14T19:01:58.475" v="45" actId="2890"/>
          <pc:sldLayoutMkLst>
            <pc:docMk/>
            <pc:sldMasterMk cId="2418761104" sldId="2147483679"/>
            <pc:sldLayoutMk cId="2400040884" sldId="2147483872"/>
          </pc:sldLayoutMkLst>
        </pc:sldLayoutChg>
        <pc:sldLayoutChg chg="addSp delSp modSp add mod ord modTransition setBg">
          <pc:chgData name="Ricardo F. Marques" userId="415a09e8-6c70-417e-973d-5c880818f632" providerId="ADAL" clId="{825792E9-5681-D247-992E-F9E317D7D3B2}" dt="2023-09-14T19:12:38.081" v="64" actId="6014"/>
          <pc:sldLayoutMkLst>
            <pc:docMk/>
            <pc:sldMasterMk cId="2418761104" sldId="2147483679"/>
            <pc:sldLayoutMk cId="2499618180" sldId="2147483872"/>
          </pc:sldLayoutMkLst>
          <pc:spChg chg="mod">
            <ac:chgData name="Ricardo F. Marques" userId="415a09e8-6c70-417e-973d-5c880818f632" providerId="ADAL" clId="{825792E9-5681-D247-992E-F9E317D7D3B2}" dt="2023-09-14T19:02:21.283" v="56" actId="207"/>
            <ac:spMkLst>
              <pc:docMk/>
              <pc:sldMasterMk cId="2418761104" sldId="2147483679"/>
              <pc:sldLayoutMk cId="2499618180" sldId="2147483872"/>
              <ac:spMk id="8" creationId="{8AE42472-4AF7-DB0E-C5EB-B74D0F0E40F3}"/>
            </ac:spMkLst>
          </pc:spChg>
          <pc:picChg chg="add mod">
            <ac:chgData name="Ricardo F. Marques" userId="415a09e8-6c70-417e-973d-5c880818f632" providerId="ADAL" clId="{825792E9-5681-D247-992E-F9E317D7D3B2}" dt="2023-09-14T19:02:32.197" v="60"/>
            <ac:picMkLst>
              <pc:docMk/>
              <pc:sldMasterMk cId="2418761104" sldId="2147483679"/>
              <pc:sldLayoutMk cId="2499618180" sldId="2147483872"/>
              <ac:picMk id="10" creationId="{8A6C3A10-15A3-C641-8C8F-309432B0942E}"/>
            </ac:picMkLst>
          </pc:picChg>
          <pc:picChg chg="del">
            <ac:chgData name="Ricardo F. Marques" userId="415a09e8-6c70-417e-973d-5c880818f632" providerId="ADAL" clId="{825792E9-5681-D247-992E-F9E317D7D3B2}" dt="2023-09-14T19:02:31.935" v="59" actId="478"/>
            <ac:picMkLst>
              <pc:docMk/>
              <pc:sldMasterMk cId="2418761104" sldId="2147483679"/>
              <pc:sldLayoutMk cId="2499618180" sldId="2147483872"/>
              <ac:picMk id="13" creationId="{F76C1602-690D-C3DF-D725-E0FAC691CE8A}"/>
            </ac:picMkLst>
          </pc:picChg>
        </pc:sldLayoutChg>
      </pc:sldMasterChg>
    </pc:docChg>
  </pc:docChgLst>
  <pc:docChgLst>
    <pc:chgData name="Ricardo F. Marques" userId="415a09e8-6c70-417e-973d-5c880818f632" providerId="ADAL" clId="{04A5723E-09FB-0C40-9D92-FD5282CD02A8}"/>
    <pc:docChg chg="addSld delSld modSld">
      <pc:chgData name="Ricardo F. Marques" userId="415a09e8-6c70-417e-973d-5c880818f632" providerId="ADAL" clId="{04A5723E-09FB-0C40-9D92-FD5282CD02A8}" dt="2023-10-23T11:24:49.860" v="10" actId="2696"/>
      <pc:docMkLst>
        <pc:docMk/>
      </pc:docMkLst>
      <pc:sldChg chg="del">
        <pc:chgData name="Ricardo F. Marques" userId="415a09e8-6c70-417e-973d-5c880818f632" providerId="ADAL" clId="{04A5723E-09FB-0C40-9D92-FD5282CD02A8}" dt="2023-10-23T11:18:15.758" v="0" actId="2696"/>
        <pc:sldMkLst>
          <pc:docMk/>
          <pc:sldMk cId="826252850" sldId="256"/>
        </pc:sldMkLst>
      </pc:sldChg>
      <pc:sldChg chg="new del">
        <pc:chgData name="Ricardo F. Marques" userId="415a09e8-6c70-417e-973d-5c880818f632" providerId="ADAL" clId="{04A5723E-09FB-0C40-9D92-FD5282CD02A8}" dt="2023-10-23T11:24:49.860" v="10" actId="2696"/>
        <pc:sldMkLst>
          <pc:docMk/>
          <pc:sldMk cId="1451411661" sldId="256"/>
        </pc:sldMkLst>
      </pc:sldChg>
      <pc:sldChg chg="new del">
        <pc:chgData name="Ricardo F. Marques" userId="415a09e8-6c70-417e-973d-5c880818f632" providerId="ADAL" clId="{04A5723E-09FB-0C40-9D92-FD5282CD02A8}" dt="2023-10-23T11:24:49.860" v="10" actId="2696"/>
        <pc:sldMkLst>
          <pc:docMk/>
          <pc:sldMk cId="4186576700" sldId="257"/>
        </pc:sldMkLst>
      </pc:sldChg>
      <pc:sldChg chg="new del">
        <pc:chgData name="Ricardo F. Marques" userId="415a09e8-6c70-417e-973d-5c880818f632" providerId="ADAL" clId="{04A5723E-09FB-0C40-9D92-FD5282CD02A8}" dt="2023-10-23T11:24:49.860" v="10" actId="2696"/>
        <pc:sldMkLst>
          <pc:docMk/>
          <pc:sldMk cId="1035073035" sldId="258"/>
        </pc:sldMkLst>
      </pc:sldChg>
      <pc:sldChg chg="new del">
        <pc:chgData name="Ricardo F. Marques" userId="415a09e8-6c70-417e-973d-5c880818f632" providerId="ADAL" clId="{04A5723E-09FB-0C40-9D92-FD5282CD02A8}" dt="2023-10-23T11:24:49.860" v="10" actId="2696"/>
        <pc:sldMkLst>
          <pc:docMk/>
          <pc:sldMk cId="708296629" sldId="259"/>
        </pc:sldMkLst>
      </pc:sldChg>
      <pc:sldChg chg="new del">
        <pc:chgData name="Ricardo F. Marques" userId="415a09e8-6c70-417e-973d-5c880818f632" providerId="ADAL" clId="{04A5723E-09FB-0C40-9D92-FD5282CD02A8}" dt="2023-10-23T11:24:49.860" v="10" actId="2696"/>
        <pc:sldMkLst>
          <pc:docMk/>
          <pc:sldMk cId="3865506963" sldId="260"/>
        </pc:sldMkLst>
      </pc:sldChg>
      <pc:sldChg chg="new del">
        <pc:chgData name="Ricardo F. Marques" userId="415a09e8-6c70-417e-973d-5c880818f632" providerId="ADAL" clId="{04A5723E-09FB-0C40-9D92-FD5282CD02A8}" dt="2023-10-23T11:24:49.860" v="10" actId="2696"/>
        <pc:sldMkLst>
          <pc:docMk/>
          <pc:sldMk cId="2291024150" sldId="261"/>
        </pc:sldMkLst>
      </pc:sldChg>
      <pc:sldChg chg="addSp delSp modSp new del mod">
        <pc:chgData name="Ricardo F. Marques" userId="415a09e8-6c70-417e-973d-5c880818f632" providerId="ADAL" clId="{04A5723E-09FB-0C40-9D92-FD5282CD02A8}" dt="2023-10-23T11:24:49.860" v="10" actId="2696"/>
        <pc:sldMkLst>
          <pc:docMk/>
          <pc:sldMk cId="1447304721" sldId="262"/>
        </pc:sldMkLst>
        <pc:spChg chg="del">
          <ac:chgData name="Ricardo F. Marques" userId="415a09e8-6c70-417e-973d-5c880818f632" providerId="ADAL" clId="{04A5723E-09FB-0C40-9D92-FD5282CD02A8}" dt="2023-10-23T11:19:33.729" v="8" actId="931"/>
          <ac:spMkLst>
            <pc:docMk/>
            <pc:sldMk cId="1447304721" sldId="262"/>
            <ac:spMk id="2" creationId="{27145166-1ECA-C94F-AF93-6BC73095772C}"/>
          </ac:spMkLst>
        </pc:spChg>
        <pc:picChg chg="add mod">
          <ac:chgData name="Ricardo F. Marques" userId="415a09e8-6c70-417e-973d-5c880818f632" providerId="ADAL" clId="{04A5723E-09FB-0C40-9D92-FD5282CD02A8}" dt="2023-10-23T11:19:35.249" v="9" actId="27614"/>
          <ac:picMkLst>
            <pc:docMk/>
            <pc:sldMk cId="1447304721" sldId="262"/>
            <ac:picMk id="6" creationId="{6FB5C482-8112-074A-8E7D-905AA369E1CB}"/>
          </ac:picMkLst>
        </pc:picChg>
      </pc:sldChg>
    </pc:docChg>
  </pc:docChgLst>
  <pc:docChgLst>
    <pc:chgData name="Ana Rocha" userId="1292558c-b1a6-4f1a-8073-1a3656b20962" providerId="ADAL" clId="{8CEB2EF4-BB98-0F48-8D38-55841F696741}"/>
    <pc:docChg chg="addSld">
      <pc:chgData name="Ana Rocha" userId="1292558c-b1a6-4f1a-8073-1a3656b20962" providerId="ADAL" clId="{8CEB2EF4-BB98-0F48-8D38-55841F696741}" dt="2023-10-21T18:49:43.168" v="0" actId="680"/>
      <pc:docMkLst>
        <pc:docMk/>
      </pc:docMkLst>
      <pc:sldChg chg="new">
        <pc:chgData name="Ana Rocha" userId="1292558c-b1a6-4f1a-8073-1a3656b20962" providerId="ADAL" clId="{8CEB2EF4-BB98-0F48-8D38-55841F696741}" dt="2023-10-21T18:49:43.168" v="0" actId="680"/>
        <pc:sldMkLst>
          <pc:docMk/>
          <pc:sldMk cId="826252850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3A62476-6763-5B4B-A129-8777079F4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BEDBD37-DA6F-9A4E-AFD4-705AD63DD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E66E-ADAD-3E4F-BC5D-41088D9A8579}" type="datetimeFigureOut">
              <a:rPr lang="pt-PT" smtClean="0"/>
              <a:t>23/10/23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1CDE7A2-9752-0846-939D-ECF8900AD4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79CC65F-1059-EB46-BEF8-5B4A83CB59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1921-93EB-FB43-9CE9-4F68541F00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166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43C-3B24-3842-97ED-A44E5B2F64AF}" type="datetimeFigureOut">
              <a:rPr lang="pt-PT" smtClean="0"/>
              <a:t>23/10/23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D2D9-8E2B-E142-8934-50AC82DABD7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73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69D50B1-689D-ED40-BADB-7ED064E6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009FDA-DD2D-6343-B951-E15EC4B4A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98963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E1917-3D55-394C-99EA-59E2A6ECA698}"/>
              </a:ext>
            </a:extLst>
          </p:cNvPr>
          <p:cNvSpPr/>
          <p:nvPr userDrawn="1"/>
        </p:nvSpPr>
        <p:spPr>
          <a:xfrm>
            <a:off x="847288" y="590168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3" name="Marcador de Posição do Texto 11">
            <a:extLst>
              <a:ext uri="{FF2B5EF4-FFF2-40B4-BE49-F238E27FC236}">
                <a16:creationId xmlns:a16="http://schemas.microsoft.com/office/drawing/2014/main" id="{E936AFEB-C5F6-C944-8CD4-F3CDEB6CE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82" y="5079475"/>
            <a:ext cx="8365418" cy="6477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5C4E6B60-8B51-2043-ADEC-8A5C1DE5F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622" y="5884530"/>
            <a:ext cx="8195578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D0C7DB-8619-1E4D-8F37-4A7ABE541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97050"/>
            <a:ext cx="12192000" cy="756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8D86805-9803-5C41-B729-4B6D810692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9946" y="5510473"/>
            <a:ext cx="2087972" cy="4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m pessoa, vestuário, computador portátil, mesa&#10;&#10;Descrição gerada automaticamente">
            <a:extLst>
              <a:ext uri="{FF2B5EF4-FFF2-40B4-BE49-F238E27FC236}">
                <a16:creationId xmlns:a16="http://schemas.microsoft.com/office/drawing/2014/main" id="{769FC0BB-4E25-7549-872B-57A8D483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2E95363-4C98-124A-B78B-27970C34F463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6" name="Marcador de Posição do Texto 11">
            <a:extLst>
              <a:ext uri="{FF2B5EF4-FFF2-40B4-BE49-F238E27FC236}">
                <a16:creationId xmlns:a16="http://schemas.microsoft.com/office/drawing/2014/main" id="{394D7867-8593-204B-8A73-11DE8D625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519744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SE 2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6F3371-BE12-A148-90D7-0DACABCEB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25C4C2A-5AB2-6549-A393-39DEBA3A3348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9317945E-FE66-5C46-A110-3D5587EDCED2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29BD37F-CBB8-E941-ABE6-26A547CEF5A0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999999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4470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7738F9-5B8A-134E-A16B-A370854B8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4129480-7151-7A49-9F66-E5B7F95CF67E}"/>
              </a:ext>
            </a:extLst>
          </p:cNvPr>
          <p:cNvGrpSpPr/>
          <p:nvPr userDrawn="1"/>
        </p:nvGrpSpPr>
        <p:grpSpPr>
          <a:xfrm>
            <a:off x="8479455" y="5988787"/>
            <a:ext cx="1085087" cy="521453"/>
            <a:chOff x="9301655" y="6253822"/>
            <a:chExt cx="756745" cy="363664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F9383685-F9D2-1946-8D61-0D0DAA2E8656}"/>
                </a:ext>
              </a:extLst>
            </p:cNvPr>
            <p:cNvSpPr/>
            <p:nvPr userDrawn="1"/>
          </p:nvSpPr>
          <p:spPr>
            <a:xfrm>
              <a:off x="9347207" y="6253822"/>
              <a:ext cx="676027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4F13A7EB-1236-4C41-86E7-7E2A6165EDFB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771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E p/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095872B-ED8F-2B4C-AA35-FA324CDDE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E5FF4A4-2AE2-4740-BA09-E621DD7804D2}"/>
              </a:ext>
            </a:extLst>
          </p:cNvPr>
          <p:cNvGrpSpPr/>
          <p:nvPr userDrawn="1"/>
        </p:nvGrpSpPr>
        <p:grpSpPr>
          <a:xfrm>
            <a:off x="8479455" y="5988787"/>
            <a:ext cx="1085087" cy="521453"/>
            <a:chOff x="9301655" y="6253822"/>
            <a:chExt cx="756745" cy="363664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B706803A-8CBF-FF4D-8F49-D2355620CD83}"/>
                </a:ext>
              </a:extLst>
            </p:cNvPr>
            <p:cNvSpPr/>
            <p:nvPr userDrawn="1"/>
          </p:nvSpPr>
          <p:spPr>
            <a:xfrm>
              <a:off x="9347207" y="6253822"/>
              <a:ext cx="676027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BDA5A7D-B660-304B-B13E-32DB870879A9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935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E 2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DB5234E-A1B5-57D3-9866-D42FEB9DE8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9C5D547-20FE-F843-BC9E-CA10D0370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0EEBA73-7FD5-3344-A581-D1412EBF770A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BBCD7877-0C75-BA41-8A24-F480EEAE568A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6268372-DFFA-FC46-B434-25F313BB012C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999999"/>
                  </a:solidFill>
                </a:rPr>
                <a:t>USE</a:t>
              </a:r>
            </a:p>
          </p:txBody>
        </p:sp>
      </p:grpSp>
      <p:sp>
        <p:nvSpPr>
          <p:cNvPr id="14" name="Marcador de Posição do Texto 4">
            <a:extLst>
              <a:ext uri="{FF2B5EF4-FFF2-40B4-BE49-F238E27FC236}">
                <a16:creationId xmlns:a16="http://schemas.microsoft.com/office/drawing/2014/main" id="{756836F1-1B90-5244-8CDA-C6ED257451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7" name="Marcador de Posição do Texto 6">
            <a:extLst>
              <a:ext uri="{FF2B5EF4-FFF2-40B4-BE49-F238E27FC236}">
                <a16:creationId xmlns:a16="http://schemas.microsoft.com/office/drawing/2014/main" id="{449327C3-83DA-D54D-9ACA-62AA547031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658696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E 3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FF62F5-02FF-CB44-801D-45F2A2C76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1ECEC01-6DCE-1B4E-86DC-433381D1539A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6" name="Retângulo de Cantos Diagonais Arredondados 15">
              <a:extLst>
                <a:ext uri="{FF2B5EF4-FFF2-40B4-BE49-F238E27FC236}">
                  <a16:creationId xmlns:a16="http://schemas.microsoft.com/office/drawing/2014/main" id="{605C1D13-8148-1C42-97A8-A759B25FB8A8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5E1DCFF-6D9C-3D45-A0BD-BA908BADFB02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999999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1101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s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B55A96-B92F-CC4E-9CB5-B7C7E9A6A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7369" y="235317"/>
            <a:ext cx="1002066" cy="20827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28120B-E8CF-534E-B109-B19D32284A69}"/>
              </a:ext>
            </a:extLst>
          </p:cNvPr>
          <p:cNvGrpSpPr/>
          <p:nvPr userDrawn="1"/>
        </p:nvGrpSpPr>
        <p:grpSpPr>
          <a:xfrm>
            <a:off x="9951252" y="173111"/>
            <a:ext cx="784932" cy="332691"/>
            <a:chOff x="9310182" y="6253822"/>
            <a:chExt cx="861852" cy="365295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50D07D1F-816D-B94A-9C85-A4092378FCA0}"/>
                </a:ext>
              </a:extLst>
            </p:cNvPr>
            <p:cNvSpPr/>
            <p:nvPr userDrawn="1"/>
          </p:nvSpPr>
          <p:spPr>
            <a:xfrm>
              <a:off x="9371264" y="6253822"/>
              <a:ext cx="739689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CA9AAB-122F-4043-80D0-9D231FDC4B95}"/>
                </a:ext>
              </a:extLst>
            </p:cNvPr>
            <p:cNvSpPr txBox="1"/>
            <p:nvPr userDrawn="1"/>
          </p:nvSpPr>
          <p:spPr>
            <a:xfrm>
              <a:off x="9310182" y="6281176"/>
              <a:ext cx="861852" cy="33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706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B42EAE-2B11-4B40-807A-A6480732F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1D0E6A22-34C8-4546-B17C-2D0D94B9F476}"/>
              </a:ext>
            </a:extLst>
          </p:cNvPr>
          <p:cNvGrpSpPr/>
          <p:nvPr userDrawn="1"/>
        </p:nvGrpSpPr>
        <p:grpSpPr>
          <a:xfrm>
            <a:off x="10168119" y="6500344"/>
            <a:ext cx="677960" cy="276999"/>
            <a:chOff x="9437289" y="6233947"/>
            <a:chExt cx="756744" cy="403412"/>
          </a:xfrm>
        </p:grpSpPr>
        <p:sp>
          <p:nvSpPr>
            <p:cNvPr id="9" name="Retângulo de Cantos Diagonais Arredondados 8">
              <a:extLst>
                <a:ext uri="{FF2B5EF4-FFF2-40B4-BE49-F238E27FC236}">
                  <a16:creationId xmlns:a16="http://schemas.microsoft.com/office/drawing/2014/main" id="{C4C701EC-98C8-F94C-8400-92CAE2C20B59}"/>
                </a:ext>
              </a:extLst>
            </p:cNvPr>
            <p:cNvSpPr/>
            <p:nvPr userDrawn="1"/>
          </p:nvSpPr>
          <p:spPr>
            <a:xfrm>
              <a:off x="9520363" y="6253822"/>
              <a:ext cx="590594" cy="363663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CC9A450-D53E-9542-AE39-3A99B2B51C53}"/>
                </a:ext>
              </a:extLst>
            </p:cNvPr>
            <p:cNvSpPr txBox="1"/>
            <p:nvPr userDrawn="1"/>
          </p:nvSpPr>
          <p:spPr>
            <a:xfrm>
              <a:off x="9437289" y="6233947"/>
              <a:ext cx="756744" cy="40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1825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HS 1">
    <p:bg>
      <p:bgPr>
        <a:solidFill>
          <a:srgbClr val="2AB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DA341FC-134B-8544-9CC6-15677FD41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35A968E-B58F-144B-9811-648B8185C636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3" name="Retângulo de Cantos Diagonais Arredondados 12">
              <a:extLst>
                <a:ext uri="{FF2B5EF4-FFF2-40B4-BE49-F238E27FC236}">
                  <a16:creationId xmlns:a16="http://schemas.microsoft.com/office/drawing/2014/main" id="{7D1466B0-7A59-BA40-853A-78645554883E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497F91F-B2BD-D14F-B63C-7FC7A0F9739B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2AB3DD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38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HS 2">
    <p:bg>
      <p:bgPr>
        <a:solidFill>
          <a:srgbClr val="2AB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68C4BC3-7A4F-0740-98B9-D83CD71D9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B5586DF-1B31-F843-BE18-D8DDADBCFAD0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3" name="Retângulo de Cantos Diagonais Arredondados 12">
              <a:extLst>
                <a:ext uri="{FF2B5EF4-FFF2-40B4-BE49-F238E27FC236}">
                  <a16:creationId xmlns:a16="http://schemas.microsoft.com/office/drawing/2014/main" id="{696731EA-214C-7245-ABF3-70A5FDF52415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CD32869-D963-C243-9F4B-02D59E949C90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2AB3DD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8970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H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2AB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F4F9DEA-C4A8-9043-ACC6-89D8CC226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9C744B6-1EDE-054B-906F-DDEA8AC93E57}"/>
              </a:ext>
            </a:extLst>
          </p:cNvPr>
          <p:cNvGrpSpPr/>
          <p:nvPr userDrawn="1"/>
        </p:nvGrpSpPr>
        <p:grpSpPr>
          <a:xfrm>
            <a:off x="8479455" y="5988787"/>
            <a:ext cx="1085087" cy="521453"/>
            <a:chOff x="9301655" y="6253822"/>
            <a:chExt cx="756745" cy="363664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18689D29-4FA3-1D4B-8330-77DEAE9B22F7}"/>
                </a:ext>
              </a:extLst>
            </p:cNvPr>
            <p:cNvSpPr/>
            <p:nvPr userDrawn="1"/>
          </p:nvSpPr>
          <p:spPr>
            <a:xfrm>
              <a:off x="9347207" y="6253822"/>
              <a:ext cx="676027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2AB3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00E2034C-CA07-7F40-A034-00E34339FBA5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8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m pessoa, vestuário, computador portátil, mesa&#10;&#10;Descrição gerada automaticamente">
            <a:extLst>
              <a:ext uri="{FF2B5EF4-FFF2-40B4-BE49-F238E27FC236}">
                <a16:creationId xmlns:a16="http://schemas.microsoft.com/office/drawing/2014/main" id="{321C7A21-3906-2C47-8DB0-3CA2FFEB1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93498EA-C4CA-EE4C-828A-D23E5B382DEC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3D5D9B1-BA57-9849-ACB7-042D591A7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33997349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HS p/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2AB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92FB1EF-B139-8741-AC8A-221ED8437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9D06011-A4D3-CC47-BDF5-3A49874119C5}"/>
              </a:ext>
            </a:extLst>
          </p:cNvPr>
          <p:cNvGrpSpPr/>
          <p:nvPr userDrawn="1"/>
        </p:nvGrpSpPr>
        <p:grpSpPr>
          <a:xfrm>
            <a:off x="8479455" y="5988787"/>
            <a:ext cx="1085087" cy="521453"/>
            <a:chOff x="9301655" y="6253822"/>
            <a:chExt cx="756745" cy="363664"/>
          </a:xfrm>
        </p:grpSpPr>
        <p:sp>
          <p:nvSpPr>
            <p:cNvPr id="16" name="Retângulo de Cantos Diagonais Arredondados 15">
              <a:extLst>
                <a:ext uri="{FF2B5EF4-FFF2-40B4-BE49-F238E27FC236}">
                  <a16:creationId xmlns:a16="http://schemas.microsoft.com/office/drawing/2014/main" id="{C0AF5F20-F8CC-9E4E-80D6-9BFF460686C6}"/>
                </a:ext>
              </a:extLst>
            </p:cNvPr>
            <p:cNvSpPr/>
            <p:nvPr userDrawn="1"/>
          </p:nvSpPr>
          <p:spPr>
            <a:xfrm>
              <a:off x="9347207" y="6253822"/>
              <a:ext cx="676027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2AB3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3B0FF40-245F-8D49-A9FB-2D02B6938386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116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HS 2">
    <p:bg>
      <p:bgPr>
        <a:solidFill>
          <a:srgbClr val="2AB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Marcador de Posição do Texto 4">
            <a:extLst>
              <a:ext uri="{FF2B5EF4-FFF2-40B4-BE49-F238E27FC236}">
                <a16:creationId xmlns:a16="http://schemas.microsoft.com/office/drawing/2014/main" id="{9A44DB62-8577-344D-9226-37FA96C27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267A01-6E5A-6B4E-90DA-78CBF9014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CCFA127E-D025-424B-BCF2-EDF589299FFA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F1FBD647-1E50-D844-99BD-FC6003CC3155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BCB835AB-76FE-144A-B882-2ED54D404A6F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2AB3DD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577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HS 3">
    <p:bg>
      <p:bgPr>
        <a:solidFill>
          <a:srgbClr val="2AB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B963DB-2DA0-284C-AD29-0AE667E5E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E81EB7D-8E55-EB48-9F41-3E304584F845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0" name="Retângulo de Cantos Diagonais Arredondados 9">
              <a:extLst>
                <a:ext uri="{FF2B5EF4-FFF2-40B4-BE49-F238E27FC236}">
                  <a16:creationId xmlns:a16="http://schemas.microsoft.com/office/drawing/2014/main" id="{5B35F7ED-416B-5140-9B52-5C4727441C94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ADC7C40-AE4B-4B4B-9B75-8836D2B008C5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2AB3DD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7552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s U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B55A96-B92F-CC4E-9CB5-B7C7E9A6A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7369" y="235317"/>
            <a:ext cx="1002066" cy="20827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28120B-E8CF-534E-B109-B19D32284A69}"/>
              </a:ext>
            </a:extLst>
          </p:cNvPr>
          <p:cNvGrpSpPr/>
          <p:nvPr userDrawn="1"/>
        </p:nvGrpSpPr>
        <p:grpSpPr>
          <a:xfrm>
            <a:off x="9951252" y="173111"/>
            <a:ext cx="784932" cy="332691"/>
            <a:chOff x="9310182" y="6253822"/>
            <a:chExt cx="861852" cy="365295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50D07D1F-816D-B94A-9C85-A4092378FCA0}"/>
                </a:ext>
              </a:extLst>
            </p:cNvPr>
            <p:cNvSpPr/>
            <p:nvPr userDrawn="1"/>
          </p:nvSpPr>
          <p:spPr>
            <a:xfrm>
              <a:off x="9371264" y="6253822"/>
              <a:ext cx="739689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2AB3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CA9AAB-122F-4043-80D0-9D231FDC4B95}"/>
                </a:ext>
              </a:extLst>
            </p:cNvPr>
            <p:cNvSpPr txBox="1"/>
            <p:nvPr userDrawn="1"/>
          </p:nvSpPr>
          <p:spPr>
            <a:xfrm>
              <a:off x="9310182" y="6281176"/>
              <a:ext cx="861852" cy="33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9372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U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rgbClr val="2AB3DD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660F12C-D29F-9845-A68E-EE7899CE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9563AA5-3A4E-3F4D-AA65-4D9B90CBCE0F}"/>
              </a:ext>
            </a:extLst>
          </p:cNvPr>
          <p:cNvGrpSpPr/>
          <p:nvPr userDrawn="1"/>
        </p:nvGrpSpPr>
        <p:grpSpPr>
          <a:xfrm>
            <a:off x="10168118" y="6500344"/>
            <a:ext cx="677960" cy="276999"/>
            <a:chOff x="9437288" y="6233947"/>
            <a:chExt cx="756744" cy="403412"/>
          </a:xfrm>
        </p:grpSpPr>
        <p:sp>
          <p:nvSpPr>
            <p:cNvPr id="16" name="Retângulo de Cantos Diagonais Arredondados 15">
              <a:extLst>
                <a:ext uri="{FF2B5EF4-FFF2-40B4-BE49-F238E27FC236}">
                  <a16:creationId xmlns:a16="http://schemas.microsoft.com/office/drawing/2014/main" id="{E8C64102-0A3E-4244-A478-C43527423BAF}"/>
                </a:ext>
              </a:extLst>
            </p:cNvPr>
            <p:cNvSpPr/>
            <p:nvPr userDrawn="1"/>
          </p:nvSpPr>
          <p:spPr>
            <a:xfrm>
              <a:off x="9520363" y="6253822"/>
              <a:ext cx="590594" cy="363663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2AB3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032B4D4-542A-874A-8560-D00C2ADFEBCA}"/>
                </a:ext>
              </a:extLst>
            </p:cNvPr>
            <p:cNvSpPr txBox="1"/>
            <p:nvPr userDrawn="1"/>
          </p:nvSpPr>
          <p:spPr>
            <a:xfrm>
              <a:off x="9437288" y="6233947"/>
              <a:ext cx="756744" cy="40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UHS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4815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LS 1">
    <p:bg>
      <p:bgPr>
        <a:solidFill>
          <a:srgbClr val="D3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F790F1-5A0C-F84B-BA3F-3C60A7D68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5F6556-FDFF-884B-BA7D-882791687A3F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E71052B7-7C9D-E845-97AA-BD66ED838134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B106668-8DFF-4747-8134-A6ED4586D102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D34C4C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160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LS 2">
    <p:bg>
      <p:bgPr>
        <a:solidFill>
          <a:srgbClr val="D3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556E3C-7B1F-FA44-BE2A-A5A54B5D4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ECD6193-7ECF-A547-86F7-DE4E45072AAD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6CF0F16E-6A75-074D-B8BF-130FC4647017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090418D-521D-4249-97D5-CAFB7296D0FB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D34C4C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4958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L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D34C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>
                    <a:lumMod val="9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48527C-238E-274F-9291-1A1C231F7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99844F9-B55F-7E41-9B93-09C6D52E47A1}"/>
              </a:ext>
            </a:extLst>
          </p:cNvPr>
          <p:cNvGrpSpPr/>
          <p:nvPr userDrawn="1"/>
        </p:nvGrpSpPr>
        <p:grpSpPr>
          <a:xfrm>
            <a:off x="8479455" y="5988787"/>
            <a:ext cx="1085087" cy="521453"/>
            <a:chOff x="9301655" y="6253822"/>
            <a:chExt cx="756745" cy="363664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3A235D64-F073-9D43-B168-046AEFF74DF5}"/>
                </a:ext>
              </a:extLst>
            </p:cNvPr>
            <p:cNvSpPr/>
            <p:nvPr userDrawn="1"/>
          </p:nvSpPr>
          <p:spPr>
            <a:xfrm>
              <a:off x="9347207" y="6253822"/>
              <a:ext cx="676027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D34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1FB5C35-D3C7-7740-B8AE-7A4869290135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4773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LS p/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D34C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>
                    <a:lumMod val="9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8291821-0AAE-EB45-9CF1-185A137ED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B3DD58B-FF5C-1147-AA86-5ADC73A82A59}"/>
              </a:ext>
            </a:extLst>
          </p:cNvPr>
          <p:cNvGrpSpPr/>
          <p:nvPr userDrawn="1"/>
        </p:nvGrpSpPr>
        <p:grpSpPr>
          <a:xfrm>
            <a:off x="8479455" y="5988787"/>
            <a:ext cx="1085087" cy="521453"/>
            <a:chOff x="9301655" y="6253822"/>
            <a:chExt cx="756745" cy="363664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CE194C6F-E00C-804B-BEBE-FAAE1B149BD3}"/>
                </a:ext>
              </a:extLst>
            </p:cNvPr>
            <p:cNvSpPr/>
            <p:nvPr userDrawn="1"/>
          </p:nvSpPr>
          <p:spPr>
            <a:xfrm>
              <a:off x="9347207" y="6253822"/>
              <a:ext cx="676027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D34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274C83F-D741-964A-B2A4-46CDBE63BF75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8179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LS 2">
    <p:bg>
      <p:bgPr>
        <a:solidFill>
          <a:srgbClr val="D3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DB5234E-A1B5-57D3-9866-D42FEB9DE8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4">
            <a:extLst>
              <a:ext uri="{FF2B5EF4-FFF2-40B4-BE49-F238E27FC236}">
                <a16:creationId xmlns:a16="http://schemas.microsoft.com/office/drawing/2014/main" id="{756836F1-1B90-5244-8CDA-C6ED257451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bg1">
                    <a:lumMod val="9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7" name="Marcador de Posição do Texto 6">
            <a:extLst>
              <a:ext uri="{FF2B5EF4-FFF2-40B4-BE49-F238E27FC236}">
                <a16:creationId xmlns:a16="http://schemas.microsoft.com/office/drawing/2014/main" id="{449327C3-83DA-D54D-9ACA-62AA547031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1508FF-EAE5-A845-B2A7-F152E9059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25F5866-9971-8444-BD50-4351FD33B260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8" name="Retângulo de Cantos Diagonais Arredondados 17">
              <a:extLst>
                <a:ext uri="{FF2B5EF4-FFF2-40B4-BE49-F238E27FC236}">
                  <a16:creationId xmlns:a16="http://schemas.microsoft.com/office/drawing/2014/main" id="{53B1FE27-FA12-2743-8BF7-DD65DF73C527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8019A88-3910-6D45-A8A8-7F28B6C10B8B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D34C4C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51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m vestuário, pessoa, interior, Trabalho&#10;&#10;Descrição gerada automaticamente">
            <a:extLst>
              <a:ext uri="{FF2B5EF4-FFF2-40B4-BE49-F238E27FC236}">
                <a16:creationId xmlns:a16="http://schemas.microsoft.com/office/drawing/2014/main" id="{AEF22336-40F8-4545-BE6A-14A6F2DF5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2E95363-4C98-124A-B78B-27970C34F463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6" name="Marcador de Posição do Texto 11">
            <a:extLst>
              <a:ext uri="{FF2B5EF4-FFF2-40B4-BE49-F238E27FC236}">
                <a16:creationId xmlns:a16="http://schemas.microsoft.com/office/drawing/2014/main" id="{394D7867-8593-204B-8A73-11DE8D625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417291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LS 3">
    <p:bg>
      <p:bgPr>
        <a:solidFill>
          <a:srgbClr val="D3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3EF6457-04CE-8B42-9ADE-011026A2B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F6C66D0-4DE4-5B4B-8EB1-3DC863FB8A76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6" name="Retângulo de Cantos Diagonais Arredondados 15">
              <a:extLst>
                <a:ext uri="{FF2B5EF4-FFF2-40B4-BE49-F238E27FC236}">
                  <a16:creationId xmlns:a16="http://schemas.microsoft.com/office/drawing/2014/main" id="{73A8C3CD-3CDA-B848-806D-AAD5E0A7AD88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25A8E55-27E1-CA40-A044-9BDBBDE13D08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D34C4C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7649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s 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B55A96-B92F-CC4E-9CB5-B7C7E9A6A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7369" y="235317"/>
            <a:ext cx="1002066" cy="20827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28120B-E8CF-534E-B109-B19D32284A69}"/>
              </a:ext>
            </a:extLst>
          </p:cNvPr>
          <p:cNvGrpSpPr/>
          <p:nvPr userDrawn="1"/>
        </p:nvGrpSpPr>
        <p:grpSpPr>
          <a:xfrm>
            <a:off x="9951252" y="173111"/>
            <a:ext cx="784932" cy="332691"/>
            <a:chOff x="9310182" y="6253822"/>
            <a:chExt cx="861852" cy="365295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50D07D1F-816D-B94A-9C85-A4092378FCA0}"/>
                </a:ext>
              </a:extLst>
            </p:cNvPr>
            <p:cNvSpPr/>
            <p:nvPr userDrawn="1"/>
          </p:nvSpPr>
          <p:spPr>
            <a:xfrm>
              <a:off x="9371264" y="6253822"/>
              <a:ext cx="739689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D34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CA9AAB-122F-4043-80D0-9D231FDC4B95}"/>
                </a:ext>
              </a:extLst>
            </p:cNvPr>
            <p:cNvSpPr txBox="1"/>
            <p:nvPr userDrawn="1"/>
          </p:nvSpPr>
          <p:spPr>
            <a:xfrm>
              <a:off x="9310182" y="6281176"/>
              <a:ext cx="861852" cy="33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9551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1" y="0"/>
            <a:ext cx="12192000" cy="1015216"/>
          </a:xfrm>
          <a:prstGeom prst="rect">
            <a:avLst/>
          </a:prstGeom>
          <a:solidFill>
            <a:srgbClr val="D34C4C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660F12C-D29F-9845-A68E-EE7899CE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9563AA5-3A4E-3F4D-AA65-4D9B90CBCE0F}"/>
              </a:ext>
            </a:extLst>
          </p:cNvPr>
          <p:cNvGrpSpPr/>
          <p:nvPr userDrawn="1"/>
        </p:nvGrpSpPr>
        <p:grpSpPr>
          <a:xfrm>
            <a:off x="10168118" y="6500933"/>
            <a:ext cx="677960" cy="276999"/>
            <a:chOff x="9437288" y="6234805"/>
            <a:chExt cx="756744" cy="403412"/>
          </a:xfrm>
        </p:grpSpPr>
        <p:sp>
          <p:nvSpPr>
            <p:cNvPr id="16" name="Retângulo de Cantos Diagonais Arredondados 15">
              <a:extLst>
                <a:ext uri="{FF2B5EF4-FFF2-40B4-BE49-F238E27FC236}">
                  <a16:creationId xmlns:a16="http://schemas.microsoft.com/office/drawing/2014/main" id="{E8C64102-0A3E-4244-A478-C43527423BAF}"/>
                </a:ext>
              </a:extLst>
            </p:cNvPr>
            <p:cNvSpPr/>
            <p:nvPr userDrawn="1"/>
          </p:nvSpPr>
          <p:spPr>
            <a:xfrm>
              <a:off x="9520363" y="6253822"/>
              <a:ext cx="590594" cy="363663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D34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032B4D4-542A-874A-8560-D00C2ADFEBCA}"/>
                </a:ext>
              </a:extLst>
            </p:cNvPr>
            <p:cNvSpPr txBox="1"/>
            <p:nvPr userDrawn="1"/>
          </p:nvSpPr>
          <p:spPr>
            <a:xfrm>
              <a:off x="9437288" y="6234805"/>
              <a:ext cx="756744" cy="40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ULS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35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m vestuário, pessoa, interior, Trabalho&#10;&#10;Descrição gerada automaticamente">
            <a:extLst>
              <a:ext uri="{FF2B5EF4-FFF2-40B4-BE49-F238E27FC236}">
                <a16:creationId xmlns:a16="http://schemas.microsoft.com/office/drawing/2014/main" id="{94239AB2-8D72-B94E-925D-0D9092D38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93498EA-C4CA-EE4C-828A-D23E5B382DEC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3D5D9B1-BA57-9849-ACB7-042D591A7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315357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Uma imagem com pessoa, vestuário, interior, Trabalho&#10;&#10;Descrição gerada automaticamente">
            <a:extLst>
              <a:ext uri="{FF2B5EF4-FFF2-40B4-BE49-F238E27FC236}">
                <a16:creationId xmlns:a16="http://schemas.microsoft.com/office/drawing/2014/main" id="{357B748C-A532-B542-8BB7-60B08527A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15BAAD7-7571-1447-B144-1D2574A3194E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26249C0A-7075-7C42-BA46-EC127FC35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14684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m pessoa, vestuário, interior, Trabalho&#10;&#10;Descrição gerada automaticamente">
            <a:extLst>
              <a:ext uri="{FF2B5EF4-FFF2-40B4-BE49-F238E27FC236}">
                <a16:creationId xmlns:a16="http://schemas.microsoft.com/office/drawing/2014/main" id="{7F17205C-5EC7-D541-BA41-EB3A1CB77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77C7440-8B28-4B4C-BCD8-49EFAF70E3FE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1E942317-49AC-724C-9C63-F0CAB31E3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218534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AF1FF6-791F-7449-BA8D-A1EA2EA657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CA274B7-6591-D343-B53C-4FD7FF18F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4186" y="6394364"/>
            <a:ext cx="1002151" cy="208290"/>
          </a:xfrm>
          <a:prstGeom prst="rect">
            <a:avLst/>
          </a:prstGeom>
        </p:spPr>
      </p:pic>
      <p:sp>
        <p:nvSpPr>
          <p:cNvPr id="4" name="Marcador de Posição do Texto 6">
            <a:extLst>
              <a:ext uri="{FF2B5EF4-FFF2-40B4-BE49-F238E27FC236}">
                <a16:creationId xmlns:a16="http://schemas.microsoft.com/office/drawing/2014/main" id="{A99DDC11-D53E-4C44-8D41-F3289592E5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70181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4 com numera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AF1FF6-791F-7449-BA8D-A1EA2EA657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CA274B7-6591-D343-B53C-4FD7FF18F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4186" y="6394364"/>
            <a:ext cx="1002151" cy="208290"/>
          </a:xfrm>
          <a:prstGeom prst="rect">
            <a:avLst/>
          </a:prstGeom>
        </p:spPr>
      </p:pic>
      <p:sp>
        <p:nvSpPr>
          <p:cNvPr id="17" name="Marcador de Posição do Texto 4">
            <a:extLst>
              <a:ext uri="{FF2B5EF4-FFF2-40B4-BE49-F238E27FC236}">
                <a16:creationId xmlns:a16="http://schemas.microsoft.com/office/drawing/2014/main" id="{815E3E54-439B-094C-9F32-048B83ED3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8" name="Marcador de Posição do Texto 6">
            <a:extLst>
              <a:ext uri="{FF2B5EF4-FFF2-40B4-BE49-F238E27FC236}">
                <a16:creationId xmlns:a16="http://schemas.microsoft.com/office/drawing/2014/main" id="{DE34FFEA-33BD-AE44-8C5D-6F8C114010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75895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AF1FF6-791F-7449-BA8D-A1EA2EA657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CA274B7-6591-D343-B53C-4FD7FF18F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4186" y="6394364"/>
            <a:ext cx="1002151" cy="208290"/>
          </a:xfrm>
          <a:prstGeom prst="rect">
            <a:avLst/>
          </a:prstGeom>
        </p:spPr>
      </p:pic>
      <p:sp>
        <p:nvSpPr>
          <p:cNvPr id="4" name="Marcador de Posição do Texto 6">
            <a:extLst>
              <a:ext uri="{FF2B5EF4-FFF2-40B4-BE49-F238E27FC236}">
                <a16:creationId xmlns:a16="http://schemas.microsoft.com/office/drawing/2014/main" id="{A99DDC11-D53E-4C44-8D41-F3289592E5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445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5 com numera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F617879F-CD15-1825-095B-726915F9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4186" y="6394364"/>
            <a:ext cx="1002151" cy="208290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6FA6FD-7EF0-5F45-B966-B12BC27F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330E729F-D5F6-1142-8974-FADF63274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accent2">
                    <a:lumMod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F775030B-BBAB-D844-9E92-040E4101ED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84499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37A431B-C70B-544C-9541-857F2ED2C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009FDA-DD2D-6343-B951-E15EC4B4A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09965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E1917-3D55-394C-99EA-59E2A6ECA698}"/>
              </a:ext>
            </a:extLst>
          </p:cNvPr>
          <p:cNvSpPr/>
          <p:nvPr userDrawn="1"/>
        </p:nvSpPr>
        <p:spPr>
          <a:xfrm>
            <a:off x="847288" y="590168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3" name="Marcador de Posição do Texto 11">
            <a:extLst>
              <a:ext uri="{FF2B5EF4-FFF2-40B4-BE49-F238E27FC236}">
                <a16:creationId xmlns:a16="http://schemas.microsoft.com/office/drawing/2014/main" id="{E936AFEB-C5F6-C944-8CD4-F3CDEB6CE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82" y="4594895"/>
            <a:ext cx="8289218" cy="6477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  <a:br>
              <a:rPr lang="pt-PT" dirty="0"/>
            </a:br>
            <a:r>
              <a:rPr lang="pt-PT" dirty="0"/>
              <a:t>(2 linhas)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CB04E80-03C0-F347-9E5B-E1FCD691A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15155"/>
            <a:ext cx="12192000" cy="7560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92B157-BF6F-9A49-A9B9-2E14E135E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9946" y="5510473"/>
            <a:ext cx="2087972" cy="433404"/>
          </a:xfrm>
          <a:prstGeom prst="rect">
            <a:avLst/>
          </a:prstGeom>
        </p:spPr>
      </p:pic>
      <p:sp>
        <p:nvSpPr>
          <p:cNvPr id="17" name="Marcador de Posição do Texto 11">
            <a:extLst>
              <a:ext uri="{FF2B5EF4-FFF2-40B4-BE49-F238E27FC236}">
                <a16:creationId xmlns:a16="http://schemas.microsoft.com/office/drawing/2014/main" id="{977F96AD-2EAB-C244-98F4-5FA97D24FA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622" y="5884530"/>
            <a:ext cx="8183344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</p:spTree>
    <p:extLst>
      <p:ext uri="{BB962C8B-B14F-4D97-AF65-F5344CB8AC3E}">
        <p14:creationId xmlns:p14="http://schemas.microsoft.com/office/powerpoint/2010/main" val="209547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6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AF1FF6-791F-7449-BA8D-A1EA2EA657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Marcador de Posição do Texto 6">
            <a:extLst>
              <a:ext uri="{FF2B5EF4-FFF2-40B4-BE49-F238E27FC236}">
                <a16:creationId xmlns:a16="http://schemas.microsoft.com/office/drawing/2014/main" id="{A99DDC11-D53E-4C44-8D41-F3289592E5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CD2738FA-196A-824E-90CB-5F8004151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31" y="6394364"/>
            <a:ext cx="1002806" cy="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6 com numeração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6FA6FD-7EF0-5F45-B966-B12BC27F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330E729F-D5F6-1142-8974-FADF63274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F775030B-BBAB-D844-9E92-040E4101ED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6BC40DF6-360F-E643-BF72-F06DC4DA8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31" y="6394364"/>
            <a:ext cx="1002806" cy="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7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0292" y="271228"/>
            <a:ext cx="1378711" cy="28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348847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7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501118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0292" y="271228"/>
            <a:ext cx="1378711" cy="28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BBC724BB-D1C5-6849-9967-3C641BD930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F90F399E-D47A-A241-8366-D3CB37AB6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215767"/>
            <a:ext cx="7004145" cy="1763107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2232663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7.3 para inserir fotos da equi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F69DBF-4F77-3E43-B6D9-73EAE6C66C7C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:a16="http://schemas.microsoft.com/office/drawing/2014/main" id="{C34E1A34-BE2E-4845-8712-97D9EF349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70967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8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F2BC73-EB08-454F-B424-41A1B76BF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292" y="6205684"/>
            <a:ext cx="1378711" cy="28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CFF36C6-84EC-894B-9501-6EF0830361DF}"/>
              </a:ext>
            </a:extLst>
          </p:cNvPr>
          <p:cNvSpPr/>
          <p:nvPr userDrawn="1"/>
        </p:nvSpPr>
        <p:spPr>
          <a:xfrm rot="16200000" flipH="1">
            <a:off x="15781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11">
            <a:extLst>
              <a:ext uri="{FF2B5EF4-FFF2-40B4-BE49-F238E27FC236}">
                <a16:creationId xmlns:a16="http://schemas.microsoft.com/office/drawing/2014/main" id="{0E2E1784-4689-E54A-84AD-5D51CA5AEB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322" y="2680924"/>
            <a:ext cx="9817606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07975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8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A652BB30-30A4-7E4E-946F-54FCDF2F4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292" y="6205684"/>
            <a:ext cx="1378711" cy="2865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866EA0E-37B5-3240-AF55-52DD053A603E}"/>
              </a:ext>
            </a:extLst>
          </p:cNvPr>
          <p:cNvSpPr/>
          <p:nvPr userDrawn="1"/>
        </p:nvSpPr>
        <p:spPr>
          <a:xfrm rot="16200000" flipH="1">
            <a:off x="1578132" y="3668786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7672839-5FFC-DF4F-8354-56F950DBE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322" y="2383435"/>
            <a:ext cx="7004145" cy="1763107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1281310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F2BC73-EB08-454F-B424-41A1B76BF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292" y="6205684"/>
            <a:ext cx="1378711" cy="28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CFF36C6-84EC-894B-9501-6EF0830361DF}"/>
              </a:ext>
            </a:extLst>
          </p:cNvPr>
          <p:cNvSpPr/>
          <p:nvPr userDrawn="1"/>
        </p:nvSpPr>
        <p:spPr>
          <a:xfrm rot="16200000" flipH="1">
            <a:off x="1578132" y="3509283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:a16="http://schemas.microsoft.com/office/drawing/2014/main" id="{FB29824B-F2BC-CE44-8CA6-0D03A49D4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322" y="986608"/>
            <a:ext cx="1578279" cy="1028774"/>
          </a:xfrm>
        </p:spPr>
        <p:txBody>
          <a:bodyPr>
            <a:noAutofit/>
          </a:bodyPr>
          <a:lstStyle>
            <a:lvl1pPr marL="0" indent="0" algn="l">
              <a:buNone/>
              <a:defRPr sz="7200" b="1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1" name="Marcador de Posição do Texto 11">
            <a:extLst>
              <a:ext uri="{FF2B5EF4-FFF2-40B4-BE49-F238E27FC236}">
                <a16:creationId xmlns:a16="http://schemas.microsoft.com/office/drawing/2014/main" id="{31D0A372-3FFE-B449-AB77-970453B390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322" y="3039569"/>
            <a:ext cx="9817606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400119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F2BC73-EB08-454F-B424-41A1B76BF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292" y="6205684"/>
            <a:ext cx="1378711" cy="286555"/>
          </a:xfrm>
          <a:prstGeom prst="rect">
            <a:avLst/>
          </a:prstGeom>
        </p:spPr>
      </p:pic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F3BAEDE4-7AAD-0E49-A2B8-4755C6B30B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322" y="986608"/>
            <a:ext cx="1578279" cy="1028774"/>
          </a:xfrm>
        </p:spPr>
        <p:txBody>
          <a:bodyPr>
            <a:noAutofit/>
          </a:bodyPr>
          <a:lstStyle>
            <a:lvl1pPr marL="0" indent="0" algn="l">
              <a:buNone/>
              <a:defRPr sz="7200" b="1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4D22A7A-1186-C540-A706-8E722C274CDA}"/>
              </a:ext>
            </a:extLst>
          </p:cNvPr>
          <p:cNvSpPr/>
          <p:nvPr userDrawn="1"/>
        </p:nvSpPr>
        <p:spPr>
          <a:xfrm rot="16200000" flipH="1">
            <a:off x="1578132" y="4154262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7A02AFC4-82FF-D042-9327-26E506CA4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322" y="2868911"/>
            <a:ext cx="7004145" cy="1763107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54640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AE42472-4AF7-DB0E-C5EB-B74D0F0E40F3}"/>
              </a:ext>
            </a:extLst>
          </p:cNvPr>
          <p:cNvSpPr/>
          <p:nvPr userDrawn="1"/>
        </p:nvSpPr>
        <p:spPr>
          <a:xfrm>
            <a:off x="0" y="0"/>
            <a:ext cx="12192000" cy="68743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7" name="Imagem 6" descr="Uma imagem com texto, clipart&#10;&#10;Descrição gerada automaticamente">
            <a:extLst>
              <a:ext uri="{FF2B5EF4-FFF2-40B4-BE49-F238E27FC236}">
                <a16:creationId xmlns:a16="http://schemas.microsoft.com/office/drawing/2014/main" id="{8CB384AB-6219-C641-B0B0-9C8B4990C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33" y="6242756"/>
            <a:ext cx="1449646" cy="301102"/>
          </a:xfrm>
          <a:prstGeom prst="rect">
            <a:avLst/>
          </a:prstGeom>
        </p:spPr>
      </p:pic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3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EFE2F12-7443-234D-8159-8534E41C5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009FDA-DD2D-6343-B951-E15EC4B4A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98963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E1917-3D55-394C-99EA-59E2A6ECA698}"/>
              </a:ext>
            </a:extLst>
          </p:cNvPr>
          <p:cNvSpPr/>
          <p:nvPr userDrawn="1"/>
        </p:nvSpPr>
        <p:spPr>
          <a:xfrm>
            <a:off x="847288" y="590168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3" name="Marcador de Posição do Texto 11">
            <a:extLst>
              <a:ext uri="{FF2B5EF4-FFF2-40B4-BE49-F238E27FC236}">
                <a16:creationId xmlns:a16="http://schemas.microsoft.com/office/drawing/2014/main" id="{E936AFEB-C5F6-C944-8CD4-F3CDEB6CE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82" y="5079475"/>
            <a:ext cx="8353184" cy="6477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5C4E6B60-8B51-2043-ADEC-8A5C1DE5F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622" y="5884530"/>
            <a:ext cx="8183344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CF6382A-A76B-7043-A784-BC0928FA9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9946" y="5510473"/>
            <a:ext cx="2087972" cy="4334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ABA2DD5-89AB-F84E-9790-B90F5033DC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397050"/>
            <a:ext cx="12192000" cy="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46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0 com nume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AE42472-4AF7-DB0E-C5EB-B74D0F0E40F3}"/>
              </a:ext>
            </a:extLst>
          </p:cNvPr>
          <p:cNvSpPr/>
          <p:nvPr userDrawn="1"/>
        </p:nvSpPr>
        <p:spPr>
          <a:xfrm>
            <a:off x="0" y="0"/>
            <a:ext cx="12192000" cy="68743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9" name="Imagem 8" descr="Uma imagem com texto, clipart&#10;&#10;Descrição gerada automaticamente">
            <a:extLst>
              <a:ext uri="{FF2B5EF4-FFF2-40B4-BE49-F238E27FC236}">
                <a16:creationId xmlns:a16="http://schemas.microsoft.com/office/drawing/2014/main" id="{4D9F6D36-2632-5440-AE43-E924408E5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33" y="6242756"/>
            <a:ext cx="1449646" cy="30110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7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AE42472-4AF7-DB0E-C5EB-B74D0F0E40F3}"/>
              </a:ext>
            </a:extLst>
          </p:cNvPr>
          <p:cNvSpPr/>
          <p:nvPr userDrawn="1"/>
        </p:nvSpPr>
        <p:spPr>
          <a:xfrm>
            <a:off x="0" y="0"/>
            <a:ext cx="12192000" cy="6874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4AD42B0-DEE4-544C-9C85-7FCA284DB8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CFDA9EA3-FD0F-C449-A97E-20725607E8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DB061A8-EC0A-834B-965F-0AB7F9E00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2105" y="6257440"/>
            <a:ext cx="1448698" cy="3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1 com nume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AE42472-4AF7-DB0E-C5EB-B74D0F0E40F3}"/>
              </a:ext>
            </a:extLst>
          </p:cNvPr>
          <p:cNvSpPr/>
          <p:nvPr userDrawn="1"/>
        </p:nvSpPr>
        <p:spPr>
          <a:xfrm>
            <a:off x="0" y="0"/>
            <a:ext cx="12192000" cy="6874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76C1602-690D-C3DF-D725-E0FAC691C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2105" y="6257440"/>
            <a:ext cx="1448698" cy="301102"/>
          </a:xfrm>
          <a:prstGeom prst="rect">
            <a:avLst/>
          </a:prstGeom>
        </p:spPr>
      </p:pic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CF4DDD9-9A73-E04F-A043-DD0044E450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7" name="Marcador de Posição do Texto 4">
            <a:extLst>
              <a:ext uri="{FF2B5EF4-FFF2-40B4-BE49-F238E27FC236}">
                <a16:creationId xmlns:a16="http://schemas.microsoft.com/office/drawing/2014/main" id="{03328641-1785-F049-85FF-109BD67560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accent2">
                    <a:lumMod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C2337EB-5FA6-5F49-BC98-01A0226AA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424847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AE42472-4AF7-DB0E-C5EB-B74D0F0E40F3}"/>
              </a:ext>
            </a:extLst>
          </p:cNvPr>
          <p:cNvSpPr/>
          <p:nvPr userDrawn="1"/>
        </p:nvSpPr>
        <p:spPr>
          <a:xfrm>
            <a:off x="-9624" y="0"/>
            <a:ext cx="12192000" cy="6874329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4AD42B0-DEE4-544C-9C85-7FCA284DB8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CFDA9EA3-FD0F-C449-A97E-20725607E8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7AA6559B-1947-A342-9B8D-CA41ECAE2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33" y="6242756"/>
            <a:ext cx="1449646" cy="3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6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12 com nume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AE42472-4AF7-DB0E-C5EB-B74D0F0E40F3}"/>
              </a:ext>
            </a:extLst>
          </p:cNvPr>
          <p:cNvSpPr/>
          <p:nvPr userDrawn="1"/>
        </p:nvSpPr>
        <p:spPr>
          <a:xfrm>
            <a:off x="0" y="0"/>
            <a:ext cx="12192000" cy="6874329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CF4DDD9-9A73-E04F-A043-DD0044E450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7" name="Marcador de Posição do Texto 4">
            <a:extLst>
              <a:ext uri="{FF2B5EF4-FFF2-40B4-BE49-F238E27FC236}">
                <a16:creationId xmlns:a16="http://schemas.microsoft.com/office/drawing/2014/main" id="{03328641-1785-F049-85FF-109BD67560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accent2">
                    <a:lumMod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C2337EB-5FA6-5F49-BC98-01A0226AA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8A6C3A10-15A3-C641-8C8F-309432B09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33" y="6242756"/>
            <a:ext cx="1449646" cy="3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18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mas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m vestuário, pessoa, Cara humana, captura de ecrã&#10;&#10;Descrição gerada automaticamente">
            <a:extLst>
              <a:ext uri="{FF2B5EF4-FFF2-40B4-BE49-F238E27FC236}">
                <a16:creationId xmlns:a16="http://schemas.microsoft.com/office/drawing/2014/main" id="{4124AACA-4593-C449-AC3A-5E0BB637B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2E95363-4C98-124A-B78B-27970C34F463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6" name="Marcador de Posição do Texto 11">
            <a:extLst>
              <a:ext uri="{FF2B5EF4-FFF2-40B4-BE49-F238E27FC236}">
                <a16:creationId xmlns:a16="http://schemas.microsoft.com/office/drawing/2014/main" id="{394D7867-8593-204B-8A73-11DE8D625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145917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mas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Uma imagem com vestuário, pessoa, Cara humana, captura de ecrã&#10;&#10;Descrição gerada automaticamente">
            <a:extLst>
              <a:ext uri="{FF2B5EF4-FFF2-40B4-BE49-F238E27FC236}">
                <a16:creationId xmlns:a16="http://schemas.microsoft.com/office/drawing/2014/main" id="{FB2477FC-D53D-7342-902D-FC2821DDD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93498EA-C4CA-EE4C-828A-D23E5B382DEC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3D5D9B1-BA57-9849-ACB7-042D591A7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2975844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mas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Uma imagem com Fios elétricos, eletrónica, Engenharia eletrónica, máquina&#10;&#10;Descrição gerada automaticamente">
            <a:extLst>
              <a:ext uri="{FF2B5EF4-FFF2-40B4-BE49-F238E27FC236}">
                <a16:creationId xmlns:a16="http://schemas.microsoft.com/office/drawing/2014/main" id="{1C175A6F-59F3-9741-AA10-55B931535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15BAAD7-7571-1447-B144-1D2574A3194E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26249C0A-7075-7C42-BA46-EC127FC35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593469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mas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 descr="Uma imagem com Fios elétricos, eletrónica, Engenharia eletrónica, máquina&#10;&#10;Descrição gerada automaticamente">
            <a:extLst>
              <a:ext uri="{FF2B5EF4-FFF2-40B4-BE49-F238E27FC236}">
                <a16:creationId xmlns:a16="http://schemas.microsoft.com/office/drawing/2014/main" id="{5A6154CE-D260-DF4C-8A30-E10D27703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77C7440-8B28-4B4C-BCD8-49EFAF70E3FE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1E942317-49AC-724C-9C63-F0CAB31E3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2064373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berseguranç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Uma imagem com conjunto de serviço em metal, fechadura, cadeado, interior&#10;&#10;Descrição gerada automaticamente">
            <a:extLst>
              <a:ext uri="{FF2B5EF4-FFF2-40B4-BE49-F238E27FC236}">
                <a16:creationId xmlns:a16="http://schemas.microsoft.com/office/drawing/2014/main" id="{740A104F-5282-8D40-BA6D-13626D9A13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15BAAD7-7571-1447-B144-1D2574A3194E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26249C0A-7075-7C42-BA46-EC127FC35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289801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886DE39D-0E2D-0843-A59E-0854299E5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009FDA-DD2D-6343-B951-E15EC4B4A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09965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E1917-3D55-394C-99EA-59E2A6ECA698}"/>
              </a:ext>
            </a:extLst>
          </p:cNvPr>
          <p:cNvSpPr/>
          <p:nvPr userDrawn="1"/>
        </p:nvSpPr>
        <p:spPr>
          <a:xfrm>
            <a:off x="847288" y="590168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3" name="Marcador de Posição do Texto 11">
            <a:extLst>
              <a:ext uri="{FF2B5EF4-FFF2-40B4-BE49-F238E27FC236}">
                <a16:creationId xmlns:a16="http://schemas.microsoft.com/office/drawing/2014/main" id="{E936AFEB-C5F6-C944-8CD4-F3CDEB6CE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82" y="4594895"/>
            <a:ext cx="8289218" cy="6477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  <a:br>
              <a:rPr lang="pt-PT" dirty="0"/>
            </a:br>
            <a:r>
              <a:rPr lang="pt-PT" dirty="0"/>
              <a:t>(2 linhas)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CB04E80-03C0-F347-9E5B-E1FCD691A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15155"/>
            <a:ext cx="12192000" cy="7560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92B157-BF6F-9A49-A9B9-2E14E135E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9946" y="5510473"/>
            <a:ext cx="2087972" cy="433404"/>
          </a:xfrm>
          <a:prstGeom prst="rect">
            <a:avLst/>
          </a:prstGeom>
        </p:spPr>
      </p:pic>
      <p:sp>
        <p:nvSpPr>
          <p:cNvPr id="17" name="Marcador de Posição do Texto 11">
            <a:extLst>
              <a:ext uri="{FF2B5EF4-FFF2-40B4-BE49-F238E27FC236}">
                <a16:creationId xmlns:a16="http://schemas.microsoft.com/office/drawing/2014/main" id="{977F96AD-2EAB-C244-98F4-5FA97D24FA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622" y="5884530"/>
            <a:ext cx="8183344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</p:spTree>
    <p:extLst>
      <p:ext uri="{BB962C8B-B14F-4D97-AF65-F5344CB8AC3E}">
        <p14:creationId xmlns:p14="http://schemas.microsoft.com/office/powerpoint/2010/main" val="2411435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berseguranç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 descr="Uma imagem com conjunto de serviço em metal, fechadura, cadeado, interior&#10;&#10;Descrição gerada automaticamente">
            <a:extLst>
              <a:ext uri="{FF2B5EF4-FFF2-40B4-BE49-F238E27FC236}">
                <a16:creationId xmlns:a16="http://schemas.microsoft.com/office/drawing/2014/main" id="{A6E655B7-6C68-D549-93B5-59A809BD7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77C7440-8B28-4B4C-BCD8-49EFAF70E3FE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1E942317-49AC-724C-9C63-F0CAB31E3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1561150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12" descr="Uma imagem com texto, pessoa, interior, Dispositivo eletrónico&#10;&#10;Descrição gerada automaticamente">
            <a:extLst>
              <a:ext uri="{FF2B5EF4-FFF2-40B4-BE49-F238E27FC236}">
                <a16:creationId xmlns:a16="http://schemas.microsoft.com/office/drawing/2014/main" id="{6A56DDE4-F835-884B-9D97-39874C11F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2E95363-4C98-124A-B78B-27970C34F463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6" name="Marcador de Posição do Texto 11">
            <a:extLst>
              <a:ext uri="{FF2B5EF4-FFF2-40B4-BE49-F238E27FC236}">
                <a16:creationId xmlns:a16="http://schemas.microsoft.com/office/drawing/2014/main" id="{394D7867-8593-204B-8A73-11DE8D625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008690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r 1.2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m texto, pessoa, interior, Dispositivo eletrónico&#10;&#10;Descrição gerada automaticamente">
            <a:extLst>
              <a:ext uri="{FF2B5EF4-FFF2-40B4-BE49-F238E27FC236}">
                <a16:creationId xmlns:a16="http://schemas.microsoft.com/office/drawing/2014/main" id="{AADCBB6E-A86A-DA4B-8E20-CB994C4AD2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93498EA-C4CA-EE4C-828A-D23E5B382DEC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3D5D9B1-BA57-9849-ACB7-042D591A7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2633610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m pessoa, Dispositivo de saída, Dispositivo eletrónico, Computador pessoal&#10;&#10;Descrição gerada automaticamente">
            <a:extLst>
              <a:ext uri="{FF2B5EF4-FFF2-40B4-BE49-F238E27FC236}">
                <a16:creationId xmlns:a16="http://schemas.microsoft.com/office/drawing/2014/main" id="{36897813-F220-AD42-8193-81BBF9255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2E95363-4C98-124A-B78B-27970C34F463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6" name="Marcador de Posição do Texto 11">
            <a:extLst>
              <a:ext uri="{FF2B5EF4-FFF2-40B4-BE49-F238E27FC236}">
                <a16:creationId xmlns:a16="http://schemas.microsoft.com/office/drawing/2014/main" id="{394D7867-8593-204B-8A73-11DE8D625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554369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r 2.2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1AB8634-BB2E-ED45-B76A-4197E151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m pessoa, Dispositivo de saída, Dispositivo eletrónico, Computador pessoal&#10;&#10;Descrição gerada automaticamente">
            <a:extLst>
              <a:ext uri="{FF2B5EF4-FFF2-40B4-BE49-F238E27FC236}">
                <a16:creationId xmlns:a16="http://schemas.microsoft.com/office/drawing/2014/main" id="{7AEB9C0B-60C6-3044-AC3E-2F5009EC08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93498EA-C4CA-EE4C-828A-D23E5B382DEC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3D5D9B1-BA57-9849-ACB7-042D591A7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1845722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t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 descr="Uma imagem com pessoa, vestuário, dedo, interior&#10;&#10;Descrição gerada automaticamente">
            <a:extLst>
              <a:ext uri="{FF2B5EF4-FFF2-40B4-BE49-F238E27FC236}">
                <a16:creationId xmlns:a16="http://schemas.microsoft.com/office/drawing/2014/main" id="{A08EA3AD-A933-C940-B68A-5417E9BDD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15BAAD7-7571-1447-B144-1D2574A3194E}"/>
              </a:ext>
            </a:extLst>
          </p:cNvPr>
          <p:cNvSpPr/>
          <p:nvPr userDrawn="1"/>
        </p:nvSpPr>
        <p:spPr>
          <a:xfrm rot="5400000">
            <a:off x="6073139" y="319433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26249C0A-7075-7C42-BA46-EC127FC35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564528"/>
            <a:ext cx="9817606" cy="1016600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2995387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t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E6B2F84-A9DB-EF2A-5F52-E2EEB3BC0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m pessoa, vestuário, dedo, interior&#10;&#10;Descrição gerada automaticamente">
            <a:extLst>
              <a:ext uri="{FF2B5EF4-FFF2-40B4-BE49-F238E27FC236}">
                <a16:creationId xmlns:a16="http://schemas.microsoft.com/office/drawing/2014/main" id="{18F9FC01-44F8-1C47-A7DF-D1BADD587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59536243-12FE-D961-7719-E77C15DA9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6213483"/>
            <a:ext cx="1002151" cy="2081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77C7440-8B28-4B4C-BCD8-49EFAF70E3FE}"/>
              </a:ext>
            </a:extLst>
          </p:cNvPr>
          <p:cNvSpPr/>
          <p:nvPr userDrawn="1"/>
        </p:nvSpPr>
        <p:spPr>
          <a:xfrm rot="5400000">
            <a:off x="6073138" y="3580190"/>
            <a:ext cx="45719" cy="759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1E942317-49AC-724C-9C63-F0CAB31E3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195" y="2146245"/>
            <a:ext cx="9817606" cy="1780776"/>
          </a:xfrm>
        </p:spPr>
        <p:txBody>
          <a:bodyPr>
            <a:no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  <a:p>
            <a:pPr lvl="0"/>
            <a:r>
              <a:rPr lang="pt-PT" dirty="0"/>
              <a:t>(2 linhas)</a:t>
            </a:r>
          </a:p>
        </p:txBody>
      </p:sp>
    </p:spTree>
    <p:extLst>
      <p:ext uri="{BB962C8B-B14F-4D97-AF65-F5344CB8AC3E}">
        <p14:creationId xmlns:p14="http://schemas.microsoft.com/office/powerpoint/2010/main" val="23014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946030-E9E7-DEB2-C088-9506D3105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4176" y="234653"/>
            <a:ext cx="1005260" cy="208936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1585470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 com traçado em 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946030-E9E7-DEB2-C088-9506D3105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4176" y="234653"/>
            <a:ext cx="1005260" cy="2089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9EAF963-F33A-8D4B-B918-F37C508247DD}"/>
              </a:ext>
            </a:extLst>
          </p:cNvPr>
          <p:cNvSpPr/>
          <p:nvPr userDrawn="1"/>
        </p:nvSpPr>
        <p:spPr>
          <a:xfrm>
            <a:off x="0" y="6766559"/>
            <a:ext cx="12192000" cy="91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21042B74-19B7-3D4D-A9E2-09D4F33F67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FBC4F283-9B79-244D-AFC6-AACA04CFB8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1506982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7363F72-6100-D84F-B0EE-6C964262E984}"/>
              </a:ext>
            </a:extLst>
          </p:cNvPr>
          <p:cNvSpPr/>
          <p:nvPr userDrawn="1"/>
        </p:nvSpPr>
        <p:spPr>
          <a:xfrm>
            <a:off x="0" y="6432725"/>
            <a:ext cx="12192000" cy="42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 descr="Uma imagem com texto, clipart&#10;&#10;Descrição gerada automaticamente">
            <a:extLst>
              <a:ext uri="{FF2B5EF4-FFF2-40B4-BE49-F238E27FC236}">
                <a16:creationId xmlns:a16="http://schemas.microsoft.com/office/drawing/2014/main" id="{33858F1D-0501-3E43-B2DE-F55006F61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42" y="6565391"/>
            <a:ext cx="842065" cy="174903"/>
          </a:xfrm>
          <a:prstGeom prst="rect">
            <a:avLst/>
          </a:prstGeom>
        </p:spPr>
      </p:pic>
      <p:sp>
        <p:nvSpPr>
          <p:cNvPr id="11" name="Marcador de Posição do Texto 2">
            <a:extLst>
              <a:ext uri="{FF2B5EF4-FFF2-40B4-BE49-F238E27FC236}">
                <a16:creationId xmlns:a16="http://schemas.microsoft.com/office/drawing/2014/main" id="{A3139335-E695-6646-B8F8-4A0199913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E23608ED-2A1C-C94A-B953-6A19C6A69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25184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1559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3.1 Rox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clipart&#10;&#10;Descrição gerada automaticamente">
            <a:extLst>
              <a:ext uri="{FF2B5EF4-FFF2-40B4-BE49-F238E27FC236}">
                <a16:creationId xmlns:a16="http://schemas.microsoft.com/office/drawing/2014/main" id="{8CB384AB-6219-C641-B0B0-9C8B4990C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59" y="4439892"/>
            <a:ext cx="1956600" cy="406400"/>
          </a:xfrm>
          <a:prstGeom prst="rect">
            <a:avLst/>
          </a:prstGeom>
        </p:spPr>
      </p:pic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2712" y="1596524"/>
            <a:ext cx="5294651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Apresentação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1"/>
            <a:ext cx="6252380" cy="5362221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3EAA0BB-BB94-EA4B-920F-2CCA4F57B829}"/>
              </a:ext>
            </a:extLst>
          </p:cNvPr>
          <p:cNvSpPr/>
          <p:nvPr userDrawn="1"/>
        </p:nvSpPr>
        <p:spPr>
          <a:xfrm>
            <a:off x="0" y="5983111"/>
            <a:ext cx="12192000" cy="874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EC218A5-2035-1848-8FD5-EE29C01A0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047" y="6175191"/>
            <a:ext cx="10865906" cy="64770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accent2">
                    <a:lumMod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270168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rox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699361F-B688-6E44-0EC1-557E849FBB74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2D1F3F5-9421-AC07-27E7-762C3AAB7671}"/>
              </a:ext>
            </a:extLst>
          </p:cNvPr>
          <p:cNvSpPr/>
          <p:nvPr userDrawn="1"/>
        </p:nvSpPr>
        <p:spPr>
          <a:xfrm>
            <a:off x="0" y="6432725"/>
            <a:ext cx="12192000" cy="425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8" name="Imagem 7" descr="Uma imagem com texto, clipart&#10;&#10;Descrição gerada automaticamente">
            <a:extLst>
              <a:ext uri="{FF2B5EF4-FFF2-40B4-BE49-F238E27FC236}">
                <a16:creationId xmlns:a16="http://schemas.microsoft.com/office/drawing/2014/main" id="{EA7D2AAA-F6B7-D60C-AE7A-70094293C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60" y="6565391"/>
            <a:ext cx="842065" cy="174903"/>
          </a:xfrm>
          <a:prstGeom prst="rect">
            <a:avLst/>
          </a:prstGeom>
        </p:spPr>
      </p:pic>
      <p:sp>
        <p:nvSpPr>
          <p:cNvPr id="11" name="Marcador de Posição do Texto 2">
            <a:extLst>
              <a:ext uri="{FF2B5EF4-FFF2-40B4-BE49-F238E27FC236}">
                <a16:creationId xmlns:a16="http://schemas.microsoft.com/office/drawing/2014/main" id="{09D0B8EC-4940-894F-930C-2E2464361D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45DDA0E4-4EF7-B746-97C8-0C32183CE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1895960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rox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6D4C246-2FA3-8447-AC9B-93BC075E7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2731308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ve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2D1F3F5-9421-AC07-27E7-762C3AAB7671}"/>
              </a:ext>
            </a:extLst>
          </p:cNvPr>
          <p:cNvSpPr/>
          <p:nvPr userDrawn="1"/>
        </p:nvSpPr>
        <p:spPr>
          <a:xfrm>
            <a:off x="0" y="6432725"/>
            <a:ext cx="12192000" cy="42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8" name="Imagem 7" descr="Uma imagem com texto, clipart&#10;&#10;Descrição gerada automaticamente">
            <a:extLst>
              <a:ext uri="{FF2B5EF4-FFF2-40B4-BE49-F238E27FC236}">
                <a16:creationId xmlns:a16="http://schemas.microsoft.com/office/drawing/2014/main" id="{EA7D2AAA-F6B7-D60C-AE7A-70094293C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60" y="6565391"/>
            <a:ext cx="842065" cy="17490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56DA4E1-60A4-DA4C-811D-95B073EC3ACD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1" name="Marcador de Posição do Texto 2">
            <a:extLst>
              <a:ext uri="{FF2B5EF4-FFF2-40B4-BE49-F238E27FC236}">
                <a16:creationId xmlns:a16="http://schemas.microsoft.com/office/drawing/2014/main" id="{FC7A9EA9-DDC7-4446-845F-A55146BDF5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A8739771-0EA8-B241-A383-44CACA4B9A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3379405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ve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6D4C246-2FA3-8447-AC9B-93BC075E7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088EAE1-3096-F142-82D8-B5F0B9874CD7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05F6123-2E77-9149-B04F-8DED1A4C47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8866FE6D-572A-B346-BEF1-0839173C2A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3175138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3C1BB1C-427B-6542-6408-7A80C8D81D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313" y="689181"/>
            <a:ext cx="4972050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313" y="1554594"/>
            <a:ext cx="4972050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937" y="6467839"/>
            <a:ext cx="815426" cy="1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2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1/2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3C1BB1C-427B-6542-6408-7A80C8D81D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766559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313" y="689181"/>
            <a:ext cx="4972050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313" y="1554594"/>
            <a:ext cx="4972050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82085F6-154D-6841-8043-49920CAC0418}"/>
              </a:ext>
            </a:extLst>
          </p:cNvPr>
          <p:cNvSpPr/>
          <p:nvPr userDrawn="1"/>
        </p:nvSpPr>
        <p:spPr>
          <a:xfrm>
            <a:off x="0" y="6766559"/>
            <a:ext cx="12192000" cy="91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937" y="6467839"/>
            <a:ext cx="815426" cy="1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0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3C1BB1C-427B-6542-6408-7A80C8D81D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0104" y="0"/>
            <a:ext cx="4501896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313" y="689181"/>
            <a:ext cx="6500430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312" y="1554594"/>
            <a:ext cx="6500431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0317" y="6467839"/>
            <a:ext cx="815426" cy="1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91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1/3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3C1BB1C-427B-6542-6408-7A80C8D81D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0104" y="0"/>
            <a:ext cx="4501896" cy="6766559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313" y="689181"/>
            <a:ext cx="6500430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312" y="1554594"/>
            <a:ext cx="6500431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82085F6-154D-6841-8043-49920CAC0418}"/>
              </a:ext>
            </a:extLst>
          </p:cNvPr>
          <p:cNvSpPr/>
          <p:nvPr userDrawn="1"/>
        </p:nvSpPr>
        <p:spPr>
          <a:xfrm>
            <a:off x="0" y="6766559"/>
            <a:ext cx="12192000" cy="91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0317" y="6467839"/>
            <a:ext cx="815426" cy="1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0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Ro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9B3946CF-DA7F-CC4E-8F3B-B401403512E4}"/>
              </a:ext>
            </a:extLst>
          </p:cNvPr>
          <p:cNvSpPr/>
          <p:nvPr userDrawn="1"/>
        </p:nvSpPr>
        <p:spPr>
          <a:xfrm>
            <a:off x="6865200" y="360722"/>
            <a:ext cx="4737393" cy="5905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A8730B-4E5B-1E41-4E27-DAA4A16C3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2284" y="6394365"/>
            <a:ext cx="1005260" cy="208936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26CE5F3-442D-C028-2781-8DDD275E2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2415" y="578728"/>
            <a:ext cx="4737394" cy="5905093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ADBDAC94-52EB-684E-BFD2-24A943A10F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407" y="689181"/>
            <a:ext cx="566813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9466D6DE-2C53-9A49-8576-5C12156635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407" y="1554594"/>
            <a:ext cx="5668137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2757485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545CA93-341C-F44B-9F29-3673DC5AD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333" y="6394365"/>
            <a:ext cx="1005260" cy="208936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D1D30B7-6E09-8740-B34B-B2DCCA9C35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65835" y="1542492"/>
            <a:ext cx="4507016" cy="3773015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536757-3275-3A41-84AE-20AC583C54D5}"/>
              </a:ext>
            </a:extLst>
          </p:cNvPr>
          <p:cNvSpPr/>
          <p:nvPr userDrawn="1"/>
        </p:nvSpPr>
        <p:spPr>
          <a:xfrm rot="10800000" flipH="1">
            <a:off x="6788050" y="1474979"/>
            <a:ext cx="98332" cy="222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34161B4-44F0-114C-8EC1-3125282FFE5E}"/>
              </a:ext>
            </a:extLst>
          </p:cNvPr>
          <p:cNvSpPr/>
          <p:nvPr userDrawn="1"/>
        </p:nvSpPr>
        <p:spPr>
          <a:xfrm rot="5400000" flipH="1">
            <a:off x="7852886" y="400909"/>
            <a:ext cx="98332" cy="222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BBDD8E02-96BF-2345-AF5C-16605A384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407" y="689181"/>
            <a:ext cx="566813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:a16="http://schemas.microsoft.com/office/drawing/2014/main" id="{FC1CDA25-3F94-A343-901A-11D00DF99A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407" y="1554594"/>
            <a:ext cx="5668137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89900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3.1 Cinzento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clipart&#10;&#10;Descrição gerada automaticamente">
            <a:extLst>
              <a:ext uri="{FF2B5EF4-FFF2-40B4-BE49-F238E27FC236}">
                <a16:creationId xmlns:a16="http://schemas.microsoft.com/office/drawing/2014/main" id="{8CB384AB-6219-C641-B0B0-9C8B4990C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59" y="4439892"/>
            <a:ext cx="1956600" cy="406400"/>
          </a:xfrm>
          <a:prstGeom prst="rect">
            <a:avLst/>
          </a:prstGeom>
        </p:spPr>
      </p:pic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2712" y="1596524"/>
            <a:ext cx="5294651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Apresentação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1"/>
            <a:ext cx="6252380" cy="5362221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3EAA0BB-BB94-EA4B-920F-2CCA4F57B829}"/>
              </a:ext>
            </a:extLst>
          </p:cNvPr>
          <p:cNvSpPr/>
          <p:nvPr userDrawn="1"/>
        </p:nvSpPr>
        <p:spPr>
          <a:xfrm>
            <a:off x="0" y="5983111"/>
            <a:ext cx="12192000" cy="874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EEC218A5-2035-1848-8FD5-EE29C01A0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047" y="6175191"/>
            <a:ext cx="10865906" cy="64770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accent2">
                    <a:lumMod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319922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ireit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545CA93-341C-F44B-9F29-3673DC5AD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333" y="6394365"/>
            <a:ext cx="1005260" cy="208936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D1D30B7-6E09-8740-B34B-B2DCCA9C35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65835" y="1542492"/>
            <a:ext cx="4507016" cy="3773015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BBDD8E02-96BF-2345-AF5C-16605A384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407" y="689181"/>
            <a:ext cx="566813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:a16="http://schemas.microsoft.com/office/drawing/2014/main" id="{FC1CDA25-3F94-A343-901A-11D00DF99A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407" y="1554594"/>
            <a:ext cx="5668137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3683934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3C1BB1C-427B-6542-6408-7A80C8D81D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7975" y="689181"/>
            <a:ext cx="4972050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7975" y="1554594"/>
            <a:ext cx="4972050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599" y="6467839"/>
            <a:ext cx="815426" cy="1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4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1/2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3C1BB1C-427B-6542-6408-7A80C8D81D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766559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7975" y="689181"/>
            <a:ext cx="4972050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7975" y="1554594"/>
            <a:ext cx="4972050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82085F6-154D-6841-8043-49920CAC0418}"/>
              </a:ext>
            </a:extLst>
          </p:cNvPr>
          <p:cNvSpPr/>
          <p:nvPr userDrawn="1"/>
        </p:nvSpPr>
        <p:spPr>
          <a:xfrm>
            <a:off x="0" y="6766559"/>
            <a:ext cx="12192000" cy="91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599" y="6467839"/>
            <a:ext cx="815426" cy="1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2080" y="689181"/>
            <a:ext cx="6417945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2080" y="1554594"/>
            <a:ext cx="6417945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599" y="6467839"/>
            <a:ext cx="815426" cy="169480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4CF6A6-777F-384B-B6C6-9C5420AEA5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01896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3923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1/3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4E07BE-E1F8-5C40-880E-D521A5F6E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2080" y="689181"/>
            <a:ext cx="6417945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BCD8AE1-DC4B-0F44-81B3-EBF780301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2080" y="1554594"/>
            <a:ext cx="6417945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82085F6-154D-6841-8043-49920CAC0418}"/>
              </a:ext>
            </a:extLst>
          </p:cNvPr>
          <p:cNvSpPr/>
          <p:nvPr userDrawn="1"/>
        </p:nvSpPr>
        <p:spPr>
          <a:xfrm>
            <a:off x="0" y="6766559"/>
            <a:ext cx="12192000" cy="91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617260-ADA5-A842-90C8-711AEE7B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599" y="6467839"/>
            <a:ext cx="815426" cy="169480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4CF6A6-777F-384B-B6C6-9C5420AEA5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01896" cy="6766559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3200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Ro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9B3946CF-DA7F-CC4E-8F3B-B401403512E4}"/>
              </a:ext>
            </a:extLst>
          </p:cNvPr>
          <p:cNvSpPr/>
          <p:nvPr userDrawn="1"/>
        </p:nvSpPr>
        <p:spPr>
          <a:xfrm>
            <a:off x="513486" y="360722"/>
            <a:ext cx="4737393" cy="5905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A8730B-4E5B-1E41-4E27-DAA4A16C3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333" y="6394365"/>
            <a:ext cx="1005260" cy="208936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26CE5F3-442D-C028-2781-8DDD275E2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493" y="578728"/>
            <a:ext cx="4737394" cy="5905093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ADBDAC94-52EB-684E-BFD2-24A943A10F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4456" y="689181"/>
            <a:ext cx="566813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9466D6DE-2C53-9A49-8576-5C12156635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34456" y="1554594"/>
            <a:ext cx="5668137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2808861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11D9737-1DB6-2B05-8ECA-D7E1ADD5D4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70" y="1542492"/>
            <a:ext cx="4507016" cy="3773015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FB8012F-DD03-DD72-BB32-5EC00C81F319}"/>
              </a:ext>
            </a:extLst>
          </p:cNvPr>
          <p:cNvSpPr/>
          <p:nvPr userDrawn="1"/>
        </p:nvSpPr>
        <p:spPr>
          <a:xfrm rot="10800000" flipH="1">
            <a:off x="721985" y="1474979"/>
            <a:ext cx="98332" cy="222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4BCEECC-3A42-3F73-834A-057B73BD3D6B}"/>
              </a:ext>
            </a:extLst>
          </p:cNvPr>
          <p:cNvSpPr/>
          <p:nvPr userDrawn="1"/>
        </p:nvSpPr>
        <p:spPr>
          <a:xfrm rot="5400000" flipH="1">
            <a:off x="1786821" y="400909"/>
            <a:ext cx="98332" cy="222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190C1877-24DD-2942-9BD0-0EA10BB407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8322" y="689181"/>
            <a:ext cx="5804271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2190EEEB-B19A-8D42-8903-6A680CC469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8322" y="1554594"/>
            <a:ext cx="5804271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545CA93-341C-F44B-9F29-3673DC5AD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333" y="6394365"/>
            <a:ext cx="1005260" cy="2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2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squerd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11D9737-1DB6-2B05-8ECA-D7E1ADD5D4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70" y="1542492"/>
            <a:ext cx="4507016" cy="3773015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190C1877-24DD-2942-9BD0-0EA10BB407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8322" y="689181"/>
            <a:ext cx="5804271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2190EEEB-B19A-8D42-8903-6A680CC469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8322" y="1554594"/>
            <a:ext cx="5804271" cy="4522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545CA93-341C-F44B-9F29-3673DC5AD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333" y="6394365"/>
            <a:ext cx="1005260" cy="2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87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 fundo rox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8B443590-AD3E-AF49-A5F6-88918910C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76" y="234653"/>
            <a:ext cx="1005916" cy="2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4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roxo com imag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8B443590-AD3E-AF49-A5F6-88918910C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76" y="234653"/>
            <a:ext cx="1005916" cy="208936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F7B0238-13D8-EC4E-AB13-EABA1242E9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65835" y="1244125"/>
            <a:ext cx="4507016" cy="4534887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3574F35B-AAEB-F142-B641-E62D9917B2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284" y="689181"/>
            <a:ext cx="5506593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B727C504-82F6-894A-B7C7-E38EF8ED8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284" y="1554594"/>
            <a:ext cx="5506593" cy="452278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17672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0144ECF-C1E8-0C46-9A09-AE8876074F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803775" cy="6858000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5" name="Marcador de Posição do Texto 11">
            <a:extLst>
              <a:ext uri="{FF2B5EF4-FFF2-40B4-BE49-F238E27FC236}">
                <a16:creationId xmlns:a16="http://schemas.microsoft.com/office/drawing/2014/main" id="{0178CA93-2224-2C42-B580-9127C1B0B4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3782" y="1738336"/>
            <a:ext cx="5572558" cy="1597194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54CE3FE-EBD2-3E49-8764-BBD4B7E1868B}"/>
              </a:ext>
            </a:extLst>
          </p:cNvPr>
          <p:cNvSpPr/>
          <p:nvPr userDrawn="1"/>
        </p:nvSpPr>
        <p:spPr>
          <a:xfrm>
            <a:off x="4552887" y="0"/>
            <a:ext cx="3639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3" name="Imagem 12" descr="Uma imagem com texto, relógio&#10;&#10;Descrição gerada automaticamente">
            <a:extLst>
              <a:ext uri="{FF2B5EF4-FFF2-40B4-BE49-F238E27FC236}">
                <a16:creationId xmlns:a16="http://schemas.microsoft.com/office/drawing/2014/main" id="{DFC652F7-A817-CA4D-A46A-E860A9DC2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82" y="5349188"/>
            <a:ext cx="2085239" cy="43340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8083AE3-C43B-FF45-87CF-247997B09605}"/>
              </a:ext>
            </a:extLst>
          </p:cNvPr>
          <p:cNvSpPr/>
          <p:nvPr userDrawn="1"/>
        </p:nvSpPr>
        <p:spPr>
          <a:xfrm>
            <a:off x="5793782" y="404461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5" name="Marcador de Posição do Texto 11">
            <a:extLst>
              <a:ext uri="{FF2B5EF4-FFF2-40B4-BE49-F238E27FC236}">
                <a16:creationId xmlns:a16="http://schemas.microsoft.com/office/drawing/2014/main" id="{E5F9510B-D6C6-8840-BAA4-72671E77A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4116" y="4027460"/>
            <a:ext cx="5522224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</p:spTree>
    <p:extLst>
      <p:ext uri="{BB962C8B-B14F-4D97-AF65-F5344CB8AC3E}">
        <p14:creationId xmlns:p14="http://schemas.microsoft.com/office/powerpoint/2010/main" val="36369898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 fundo roxo com rodap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3818DC-01B0-9748-A304-1D99B33C5300}"/>
              </a:ext>
            </a:extLst>
          </p:cNvPr>
          <p:cNvSpPr/>
          <p:nvPr userDrawn="1"/>
        </p:nvSpPr>
        <p:spPr>
          <a:xfrm>
            <a:off x="0" y="6432725"/>
            <a:ext cx="12192000" cy="42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810C7D9-78B2-3448-A7A4-0BC37D7AA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341" y="6565391"/>
            <a:ext cx="842065" cy="175017"/>
          </a:xfrm>
          <a:prstGeom prst="rect">
            <a:avLst/>
          </a:prstGeom>
        </p:spPr>
      </p:pic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A6794255-7318-DE4C-84FA-7A2A2A84BC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2518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2273202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 fundo ver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A53E39-E3B6-C547-AFBD-845638D5C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4176" y="235299"/>
            <a:ext cx="1002150" cy="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0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 com image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F7B0238-13D8-EC4E-AB13-EABA1242E9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65835" y="1244125"/>
            <a:ext cx="4507016" cy="4534887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3574F35B-AAEB-F142-B641-E62D9917B2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284" y="689181"/>
            <a:ext cx="5506593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B727C504-82F6-894A-B7C7-E38EF8ED8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284" y="1554594"/>
            <a:ext cx="5506593" cy="452278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799004-5F3B-284B-9233-5590ECB43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4176" y="235299"/>
            <a:ext cx="1002150" cy="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8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s fundo verde com rodap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3818DC-01B0-9748-A304-1D99B33C5300}"/>
              </a:ext>
            </a:extLst>
          </p:cNvPr>
          <p:cNvSpPr/>
          <p:nvPr userDrawn="1"/>
        </p:nvSpPr>
        <p:spPr>
          <a:xfrm>
            <a:off x="0" y="6432725"/>
            <a:ext cx="12192000" cy="42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810C7D9-78B2-3448-A7A4-0BC37D7AA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341" y="6565391"/>
            <a:ext cx="842065" cy="175017"/>
          </a:xfrm>
          <a:prstGeom prst="rect">
            <a:avLst/>
          </a:prstGeom>
        </p:spPr>
      </p:pic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A6794255-7318-DE4C-84FA-7A2A2A84BC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2518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</p:spTree>
    <p:extLst>
      <p:ext uri="{BB962C8B-B14F-4D97-AF65-F5344CB8AC3E}">
        <p14:creationId xmlns:p14="http://schemas.microsoft.com/office/powerpoint/2010/main" val="2611564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61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CEG 1">
    <p:bg>
      <p:bgPr>
        <a:solidFill>
          <a:srgbClr val="004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72EC7F-4352-D945-868A-391A1875F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781" y="6331302"/>
            <a:ext cx="1002151" cy="20829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1450DC7-5DF9-1E49-814D-EAAC08C90D86}"/>
              </a:ext>
            </a:extLst>
          </p:cNvPr>
          <p:cNvGrpSpPr/>
          <p:nvPr userDrawn="1"/>
        </p:nvGrpSpPr>
        <p:grpSpPr>
          <a:xfrm>
            <a:off x="8538565" y="6253822"/>
            <a:ext cx="861850" cy="369976"/>
            <a:chOff x="9249103" y="6253822"/>
            <a:chExt cx="861850" cy="369976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775FF5DD-0900-4847-8C54-5BF58FDB3932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FF6D42E-52B6-E34E-A11E-68CB6FD017E1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46FE"/>
                  </a:solidFill>
                </a:rPr>
                <a:t>UCEG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145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CEG 2">
    <p:bg>
      <p:bgPr>
        <a:solidFill>
          <a:srgbClr val="004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6AB22D-436A-104D-ACF0-7249D825E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781" y="6331302"/>
            <a:ext cx="1002151" cy="20829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FD7D4BC-7FC8-6E4B-8E9A-23CC5F26F1D9}"/>
              </a:ext>
            </a:extLst>
          </p:cNvPr>
          <p:cNvGrpSpPr/>
          <p:nvPr userDrawn="1"/>
        </p:nvGrpSpPr>
        <p:grpSpPr>
          <a:xfrm>
            <a:off x="8538565" y="6253822"/>
            <a:ext cx="861850" cy="369976"/>
            <a:chOff x="9249103" y="6253822"/>
            <a:chExt cx="861850" cy="369976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C22EF04E-B900-6A4D-9B4E-F7C88ED944AE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8A4EB2B-3A94-C54B-9B25-AE3288D0B035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46FE"/>
                  </a:solidFill>
                </a:rPr>
                <a:t>UCEG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712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CE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0046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9259ED-4E44-2B42-82A7-403FE892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E98334F-9E1F-D547-971F-5615655D1F75}"/>
              </a:ext>
            </a:extLst>
          </p:cNvPr>
          <p:cNvGrpSpPr/>
          <p:nvPr userDrawn="1"/>
        </p:nvGrpSpPr>
        <p:grpSpPr>
          <a:xfrm>
            <a:off x="8295247" y="5988787"/>
            <a:ext cx="1235796" cy="521453"/>
            <a:chOff x="9249103" y="6253822"/>
            <a:chExt cx="861850" cy="363664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DD7F47FD-8AF2-304A-A3CF-4AC062DA78F6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46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9633292-79D3-F649-BE26-9015075E3CD8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UCEG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158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CEG p/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D635C-545F-A545-EA24-C367FFAD8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0046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E883268-64FF-6344-820F-FB87B1383E04}"/>
              </a:ext>
            </a:extLst>
          </p:cNvPr>
          <p:cNvGrpSpPr/>
          <p:nvPr userDrawn="1"/>
        </p:nvGrpSpPr>
        <p:grpSpPr>
          <a:xfrm>
            <a:off x="8295247" y="5988787"/>
            <a:ext cx="1235796" cy="521453"/>
            <a:chOff x="9249103" y="6253822"/>
            <a:chExt cx="861850" cy="363664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23721565-064B-9048-B370-1E3D73F15B4E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46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CD0DCF5-EB2D-294A-9481-2EACD50170A2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756745" cy="32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UCEG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3989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CEG 2">
    <p:bg>
      <p:bgPr>
        <a:solidFill>
          <a:srgbClr val="004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F617879F-CD15-1825-095B-726915F9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4297" y="6331302"/>
            <a:ext cx="1002151" cy="20829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A766238-C53A-644A-9A31-ED5C1D6CA3D8}"/>
              </a:ext>
            </a:extLst>
          </p:cNvPr>
          <p:cNvGrpSpPr/>
          <p:nvPr userDrawn="1"/>
        </p:nvGrpSpPr>
        <p:grpSpPr>
          <a:xfrm>
            <a:off x="8662081" y="6253822"/>
            <a:ext cx="861850" cy="369976"/>
            <a:chOff x="9249103" y="6253822"/>
            <a:chExt cx="861850" cy="369976"/>
          </a:xfrm>
        </p:grpSpPr>
        <p:sp>
          <p:nvSpPr>
            <p:cNvPr id="2" name="Retângulo de Cantos Diagonais Arredondados 1">
              <a:extLst>
                <a:ext uri="{FF2B5EF4-FFF2-40B4-BE49-F238E27FC236}">
                  <a16:creationId xmlns:a16="http://schemas.microsoft.com/office/drawing/2014/main" id="{4AEC10D2-A1DB-B244-A9F7-2F9D59B2E5DE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9F3766D-971E-CA4A-B815-A9D6F5103F66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46FE"/>
                  </a:solidFill>
                </a:rPr>
                <a:t>UCEG</a:t>
              </a:r>
            </a:p>
          </p:txBody>
        </p:sp>
      </p:grp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Marcador de Posição do Texto 4">
            <a:extLst>
              <a:ext uri="{FF2B5EF4-FFF2-40B4-BE49-F238E27FC236}">
                <a16:creationId xmlns:a16="http://schemas.microsoft.com/office/drawing/2014/main" id="{9A44DB62-8577-344D-9226-37FA96C27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630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009FDA-DD2D-6343-B951-E15EC4B4A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98963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E89527-49BA-5240-9ACC-9D0ECE6F9B9C}"/>
              </a:ext>
            </a:extLst>
          </p:cNvPr>
          <p:cNvSpPr/>
          <p:nvPr userDrawn="1"/>
        </p:nvSpPr>
        <p:spPr>
          <a:xfrm>
            <a:off x="0" y="4398379"/>
            <a:ext cx="12192000" cy="72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E1917-3D55-394C-99EA-59E2A6ECA698}"/>
              </a:ext>
            </a:extLst>
          </p:cNvPr>
          <p:cNvSpPr/>
          <p:nvPr userDrawn="1"/>
        </p:nvSpPr>
        <p:spPr>
          <a:xfrm>
            <a:off x="847288" y="590168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 descr="Uma imagem com texto, relógio&#10;&#10;Descrição gerada automaticamente">
            <a:extLst>
              <a:ext uri="{FF2B5EF4-FFF2-40B4-BE49-F238E27FC236}">
                <a16:creationId xmlns:a16="http://schemas.microsoft.com/office/drawing/2014/main" id="{B5A03CCD-7014-564C-862B-AA2878A46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79" y="5498044"/>
            <a:ext cx="2085239" cy="433403"/>
          </a:xfrm>
          <a:prstGeom prst="rect">
            <a:avLst/>
          </a:prstGeom>
        </p:spPr>
      </p:pic>
      <p:sp>
        <p:nvSpPr>
          <p:cNvPr id="13" name="Marcador de Posição do Texto 11">
            <a:extLst>
              <a:ext uri="{FF2B5EF4-FFF2-40B4-BE49-F238E27FC236}">
                <a16:creationId xmlns:a16="http://schemas.microsoft.com/office/drawing/2014/main" id="{E936AFEB-C5F6-C944-8CD4-F3CDEB6CE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82" y="5079475"/>
            <a:ext cx="8225718" cy="6477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5C4E6B60-8B51-2043-ADEC-8A5C1DE5F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622" y="5884530"/>
            <a:ext cx="8055878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</p:spTree>
    <p:extLst>
      <p:ext uri="{BB962C8B-B14F-4D97-AF65-F5344CB8AC3E}">
        <p14:creationId xmlns:p14="http://schemas.microsoft.com/office/powerpoint/2010/main" val="2527463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CEG 3">
    <p:bg>
      <p:bgPr>
        <a:solidFill>
          <a:srgbClr val="004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F617879F-CD15-1825-095B-726915F9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4297" y="6331302"/>
            <a:ext cx="1002151" cy="20829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A766238-C53A-644A-9A31-ED5C1D6CA3D8}"/>
              </a:ext>
            </a:extLst>
          </p:cNvPr>
          <p:cNvGrpSpPr/>
          <p:nvPr userDrawn="1"/>
        </p:nvGrpSpPr>
        <p:grpSpPr>
          <a:xfrm>
            <a:off x="8662081" y="6253822"/>
            <a:ext cx="861850" cy="369976"/>
            <a:chOff x="9249103" y="6253822"/>
            <a:chExt cx="861850" cy="369976"/>
          </a:xfrm>
        </p:grpSpPr>
        <p:sp>
          <p:nvSpPr>
            <p:cNvPr id="2" name="Retângulo de Cantos Diagonais Arredondados 1">
              <a:extLst>
                <a:ext uri="{FF2B5EF4-FFF2-40B4-BE49-F238E27FC236}">
                  <a16:creationId xmlns:a16="http://schemas.microsoft.com/office/drawing/2014/main" id="{4AEC10D2-A1DB-B244-A9F7-2F9D59B2E5DE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9F3766D-971E-CA4A-B815-A9D6F5103F66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46FE"/>
                  </a:solidFill>
                </a:rPr>
                <a:t>UCEG</a:t>
              </a:r>
            </a:p>
          </p:txBody>
        </p:sp>
      </p:grp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1691068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s UC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B55A96-B92F-CC4E-9CB5-B7C7E9A6A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7369" y="235317"/>
            <a:ext cx="1002066" cy="20827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28120B-E8CF-534E-B109-B19D32284A69}"/>
              </a:ext>
            </a:extLst>
          </p:cNvPr>
          <p:cNvGrpSpPr/>
          <p:nvPr userDrawn="1"/>
        </p:nvGrpSpPr>
        <p:grpSpPr>
          <a:xfrm>
            <a:off x="9895599" y="168486"/>
            <a:ext cx="784928" cy="332689"/>
            <a:chOff x="9249103" y="6253822"/>
            <a:chExt cx="861850" cy="365293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50D07D1F-816D-B94A-9C85-A4092378FCA0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46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CA9AAB-122F-4043-80D0-9D231FDC4B95}"/>
                </a:ext>
              </a:extLst>
            </p:cNvPr>
            <p:cNvSpPr txBox="1"/>
            <p:nvPr userDrawn="1"/>
          </p:nvSpPr>
          <p:spPr>
            <a:xfrm>
              <a:off x="9301655" y="6281177"/>
              <a:ext cx="756745" cy="33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UCEG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337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UC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6D4C246-2FA3-8447-AC9B-93BC075E7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1" y="0"/>
            <a:ext cx="12192000" cy="1015216"/>
          </a:xfrm>
          <a:prstGeom prst="rect">
            <a:avLst/>
          </a:prstGeom>
          <a:solidFill>
            <a:srgbClr val="0046FE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F7AA1BA-9217-9948-8E1D-C62426DA3986}"/>
              </a:ext>
            </a:extLst>
          </p:cNvPr>
          <p:cNvGrpSpPr/>
          <p:nvPr userDrawn="1"/>
        </p:nvGrpSpPr>
        <p:grpSpPr>
          <a:xfrm>
            <a:off x="10145345" y="6513991"/>
            <a:ext cx="677962" cy="276999"/>
            <a:chOff x="9411852" y="6253822"/>
            <a:chExt cx="756745" cy="403412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602AD31E-C139-9049-88B0-A4B3BC2BC891}"/>
                </a:ext>
              </a:extLst>
            </p:cNvPr>
            <p:cNvSpPr/>
            <p:nvPr userDrawn="1"/>
          </p:nvSpPr>
          <p:spPr>
            <a:xfrm>
              <a:off x="9469498" y="6253822"/>
              <a:ext cx="641455" cy="363663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46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D5F811F-6074-9048-86CE-152D7A464502}"/>
                </a:ext>
              </a:extLst>
            </p:cNvPr>
            <p:cNvSpPr txBox="1"/>
            <p:nvPr userDrawn="1"/>
          </p:nvSpPr>
          <p:spPr>
            <a:xfrm>
              <a:off x="9411852" y="6253822"/>
              <a:ext cx="756745" cy="40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UCEG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549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SAGE 1">
    <p:bg>
      <p:bgPr>
        <a:solidFill>
          <a:srgbClr val="00D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CA037BC-88E0-4549-A2BD-85778E1EF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842" y="6331302"/>
            <a:ext cx="1002151" cy="20829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39EE4C1-D99B-CE48-A57B-A9D3211B69D2}"/>
              </a:ext>
            </a:extLst>
          </p:cNvPr>
          <p:cNvGrpSpPr/>
          <p:nvPr userDrawn="1"/>
        </p:nvGrpSpPr>
        <p:grpSpPr>
          <a:xfrm>
            <a:off x="8562918" y="6253822"/>
            <a:ext cx="1055603" cy="369976"/>
            <a:chOff x="9301655" y="6253822"/>
            <a:chExt cx="756745" cy="369976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FD61F1D9-7963-1344-8AEB-8DCA0E04A12C}"/>
                </a:ext>
              </a:extLst>
            </p:cNvPr>
            <p:cNvSpPr/>
            <p:nvPr userDrawn="1"/>
          </p:nvSpPr>
          <p:spPr>
            <a:xfrm>
              <a:off x="9307602" y="6253822"/>
              <a:ext cx="718426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C47EF12-9AC6-9346-9B32-936D636DC0A0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D718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050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SAGE 2">
    <p:bg>
      <p:bgPr>
        <a:solidFill>
          <a:srgbClr val="00D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0C486C-6E64-FB47-90BB-926717D8B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842" y="6331302"/>
            <a:ext cx="1002151" cy="20829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D26355A-3507-B448-8FD2-70523A693708}"/>
              </a:ext>
            </a:extLst>
          </p:cNvPr>
          <p:cNvGrpSpPr/>
          <p:nvPr userDrawn="1"/>
        </p:nvGrpSpPr>
        <p:grpSpPr>
          <a:xfrm>
            <a:off x="8562918" y="6253822"/>
            <a:ext cx="1055603" cy="369976"/>
            <a:chOff x="9301655" y="6253822"/>
            <a:chExt cx="756745" cy="369976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17D4F2BF-5D81-584E-8DB3-905EF0F185C8}"/>
                </a:ext>
              </a:extLst>
            </p:cNvPr>
            <p:cNvSpPr/>
            <p:nvPr userDrawn="1"/>
          </p:nvSpPr>
          <p:spPr>
            <a:xfrm>
              <a:off x="9307602" y="6253822"/>
              <a:ext cx="718426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E34208C-7908-CF4F-9B67-242CAC3944F6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D718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2186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00D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9259ED-4E44-2B42-82A7-403FE892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E98334F-9E1F-D547-971F-5615655D1F75}"/>
              </a:ext>
            </a:extLst>
          </p:cNvPr>
          <p:cNvGrpSpPr/>
          <p:nvPr userDrawn="1"/>
        </p:nvGrpSpPr>
        <p:grpSpPr>
          <a:xfrm>
            <a:off x="8295252" y="5988787"/>
            <a:ext cx="1325522" cy="521453"/>
            <a:chOff x="9249103" y="6253822"/>
            <a:chExt cx="924425" cy="363664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DD7F47FD-8AF2-304A-A3CF-4AC062DA78F6}"/>
                </a:ext>
              </a:extLst>
            </p:cNvPr>
            <p:cNvSpPr/>
            <p:nvPr userDrawn="1"/>
          </p:nvSpPr>
          <p:spPr>
            <a:xfrm>
              <a:off x="9249103" y="6253822"/>
              <a:ext cx="924425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D7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9633292-79D3-F649-BE26-9015075E3CD8}"/>
                </a:ext>
              </a:extLst>
            </p:cNvPr>
            <p:cNvSpPr txBox="1"/>
            <p:nvPr userDrawn="1"/>
          </p:nvSpPr>
          <p:spPr>
            <a:xfrm>
              <a:off x="9301655" y="6291318"/>
              <a:ext cx="809298" cy="32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7531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AGE p/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00D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99B932-5D84-0E4A-AE96-5A74D48F1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6BA8177-4291-E343-B1BC-927D08722447}"/>
              </a:ext>
            </a:extLst>
          </p:cNvPr>
          <p:cNvGrpSpPr/>
          <p:nvPr userDrawn="1"/>
        </p:nvGrpSpPr>
        <p:grpSpPr>
          <a:xfrm>
            <a:off x="8219052" y="5988787"/>
            <a:ext cx="1325522" cy="521453"/>
            <a:chOff x="9249103" y="6253822"/>
            <a:chExt cx="924425" cy="363664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98BB9F82-0B66-6A4F-BFCB-79A6F53658C8}"/>
                </a:ext>
              </a:extLst>
            </p:cNvPr>
            <p:cNvSpPr/>
            <p:nvPr userDrawn="1"/>
          </p:nvSpPr>
          <p:spPr>
            <a:xfrm>
              <a:off x="9249103" y="6253822"/>
              <a:ext cx="924425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D7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34D8141-FD31-FA4A-90EA-4E31B7AA9751}"/>
                </a:ext>
              </a:extLst>
            </p:cNvPr>
            <p:cNvSpPr txBox="1"/>
            <p:nvPr userDrawn="1"/>
          </p:nvSpPr>
          <p:spPr>
            <a:xfrm>
              <a:off x="9310512" y="6291318"/>
              <a:ext cx="809298" cy="32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7987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AGE 2">
    <p:bg>
      <p:bgPr>
        <a:solidFill>
          <a:srgbClr val="00D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DB5234E-A1B5-57D3-9866-D42FEB9DE8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9C5D547-20FE-F843-BC9E-CA10D0370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842" y="6331302"/>
            <a:ext cx="1002151" cy="20829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0EEBA73-7FD5-3344-A581-D1412EBF770A}"/>
              </a:ext>
            </a:extLst>
          </p:cNvPr>
          <p:cNvGrpSpPr/>
          <p:nvPr userDrawn="1"/>
        </p:nvGrpSpPr>
        <p:grpSpPr>
          <a:xfrm>
            <a:off x="8562918" y="6253822"/>
            <a:ext cx="1055603" cy="369976"/>
            <a:chOff x="9301655" y="6253822"/>
            <a:chExt cx="756745" cy="369976"/>
          </a:xfrm>
        </p:grpSpPr>
        <p:sp>
          <p:nvSpPr>
            <p:cNvPr id="12" name="Retângulo de Cantos Diagonais Arredondados 11">
              <a:extLst>
                <a:ext uri="{FF2B5EF4-FFF2-40B4-BE49-F238E27FC236}">
                  <a16:creationId xmlns:a16="http://schemas.microsoft.com/office/drawing/2014/main" id="{BBCD7877-0C75-BA41-8A24-F480EEAE568A}"/>
                </a:ext>
              </a:extLst>
            </p:cNvPr>
            <p:cNvSpPr/>
            <p:nvPr userDrawn="1"/>
          </p:nvSpPr>
          <p:spPr>
            <a:xfrm>
              <a:off x="9307602" y="6253822"/>
              <a:ext cx="718426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6268372-DFFA-FC46-B434-25F313BB012C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D718"/>
                  </a:solidFill>
                </a:rPr>
                <a:t>USAGE</a:t>
              </a:r>
            </a:p>
          </p:txBody>
        </p:sp>
      </p:grpSp>
      <p:sp>
        <p:nvSpPr>
          <p:cNvPr id="14" name="Marcador de Posição do Texto 4">
            <a:extLst>
              <a:ext uri="{FF2B5EF4-FFF2-40B4-BE49-F238E27FC236}">
                <a16:creationId xmlns:a16="http://schemas.microsoft.com/office/drawing/2014/main" id="{756836F1-1B90-5244-8CDA-C6ED257451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7" name="Marcador de Posição do Texto 6">
            <a:extLst>
              <a:ext uri="{FF2B5EF4-FFF2-40B4-BE49-F238E27FC236}">
                <a16:creationId xmlns:a16="http://schemas.microsoft.com/office/drawing/2014/main" id="{449327C3-83DA-D54D-9ACA-62AA547031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3886364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AGE 3">
    <p:bg>
      <p:bgPr>
        <a:solidFill>
          <a:srgbClr val="00D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9C8812-57D2-C245-A0CE-C4AC8AB31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842" y="6331302"/>
            <a:ext cx="1002151" cy="20829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06A6056-A49C-EE4A-B444-8C013FA35908}"/>
              </a:ext>
            </a:extLst>
          </p:cNvPr>
          <p:cNvGrpSpPr/>
          <p:nvPr userDrawn="1"/>
        </p:nvGrpSpPr>
        <p:grpSpPr>
          <a:xfrm>
            <a:off x="8562918" y="6253822"/>
            <a:ext cx="1055603" cy="369976"/>
            <a:chOff x="9301655" y="6253822"/>
            <a:chExt cx="756745" cy="369976"/>
          </a:xfrm>
        </p:grpSpPr>
        <p:sp>
          <p:nvSpPr>
            <p:cNvPr id="10" name="Retângulo de Cantos Diagonais Arredondados 9">
              <a:extLst>
                <a:ext uri="{FF2B5EF4-FFF2-40B4-BE49-F238E27FC236}">
                  <a16:creationId xmlns:a16="http://schemas.microsoft.com/office/drawing/2014/main" id="{37A6E525-C92C-E143-B3B4-7701BA661354}"/>
                </a:ext>
              </a:extLst>
            </p:cNvPr>
            <p:cNvSpPr/>
            <p:nvPr userDrawn="1"/>
          </p:nvSpPr>
          <p:spPr>
            <a:xfrm>
              <a:off x="9307602" y="6253822"/>
              <a:ext cx="718426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0DD1BD1-2AC6-E948-976E-80D7F47789E8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D718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4038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s U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B55A96-B92F-CC4E-9CB5-B7C7E9A6A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7369" y="235317"/>
            <a:ext cx="1002066" cy="20827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28120B-E8CF-534E-B109-B19D32284A69}"/>
              </a:ext>
            </a:extLst>
          </p:cNvPr>
          <p:cNvGrpSpPr/>
          <p:nvPr userDrawn="1"/>
        </p:nvGrpSpPr>
        <p:grpSpPr>
          <a:xfrm>
            <a:off x="9859437" y="173111"/>
            <a:ext cx="821120" cy="332691"/>
            <a:chOff x="9209367" y="6253822"/>
            <a:chExt cx="901586" cy="365295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50D07D1F-816D-B94A-9C85-A4092378FCA0}"/>
                </a:ext>
              </a:extLst>
            </p:cNvPr>
            <p:cNvSpPr/>
            <p:nvPr userDrawn="1"/>
          </p:nvSpPr>
          <p:spPr>
            <a:xfrm>
              <a:off x="9209367" y="6253822"/>
              <a:ext cx="901586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D7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CA9AAB-122F-4043-80D0-9D231FDC4B95}"/>
                </a:ext>
              </a:extLst>
            </p:cNvPr>
            <p:cNvSpPr txBox="1"/>
            <p:nvPr userDrawn="1"/>
          </p:nvSpPr>
          <p:spPr>
            <a:xfrm>
              <a:off x="9224440" y="6281176"/>
              <a:ext cx="861852" cy="33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92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009FDA-DD2D-6343-B951-E15EC4B4A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09965"/>
          </a:xfrm>
        </p:spPr>
        <p:txBody>
          <a:bodyPr anchor="ctr"/>
          <a:lstStyle>
            <a:lvl1pPr marL="0" indent="0" algn="ctr">
              <a:buNone/>
              <a:defRPr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E89527-49BA-5240-9ACC-9D0ECE6F9B9C}"/>
              </a:ext>
            </a:extLst>
          </p:cNvPr>
          <p:cNvSpPr/>
          <p:nvPr userDrawn="1"/>
        </p:nvSpPr>
        <p:spPr>
          <a:xfrm>
            <a:off x="0" y="3909966"/>
            <a:ext cx="12192000" cy="72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E1917-3D55-394C-99EA-59E2A6ECA698}"/>
              </a:ext>
            </a:extLst>
          </p:cNvPr>
          <p:cNvSpPr/>
          <p:nvPr userDrawn="1"/>
        </p:nvSpPr>
        <p:spPr>
          <a:xfrm>
            <a:off x="847288" y="5901689"/>
            <a:ext cx="50334" cy="234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pic>
        <p:nvPicPr>
          <p:cNvPr id="10" name="Imagem 9" descr="Uma imagem com texto, relógio&#10;&#10;Descrição gerada automaticamente">
            <a:extLst>
              <a:ext uri="{FF2B5EF4-FFF2-40B4-BE49-F238E27FC236}">
                <a16:creationId xmlns:a16="http://schemas.microsoft.com/office/drawing/2014/main" id="{B5A03CCD-7014-564C-862B-AA2878A46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79" y="5498044"/>
            <a:ext cx="2085239" cy="433403"/>
          </a:xfrm>
          <a:prstGeom prst="rect">
            <a:avLst/>
          </a:prstGeom>
        </p:spPr>
      </p:pic>
      <p:sp>
        <p:nvSpPr>
          <p:cNvPr id="13" name="Marcador de Posição do Texto 11">
            <a:extLst>
              <a:ext uri="{FF2B5EF4-FFF2-40B4-BE49-F238E27FC236}">
                <a16:creationId xmlns:a16="http://schemas.microsoft.com/office/drawing/2014/main" id="{E936AFEB-C5F6-C944-8CD4-F3CDEB6CE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782" y="4594895"/>
            <a:ext cx="8289218" cy="6477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Apresentação</a:t>
            </a:r>
            <a:br>
              <a:rPr lang="pt-PT" dirty="0"/>
            </a:br>
            <a:r>
              <a:rPr lang="pt-PT" dirty="0"/>
              <a:t>(2 linhas)</a:t>
            </a:r>
          </a:p>
        </p:txBody>
      </p:sp>
      <p:sp>
        <p:nvSpPr>
          <p:cNvPr id="14" name="Marcador de Posição do Texto 11">
            <a:extLst>
              <a:ext uri="{FF2B5EF4-FFF2-40B4-BE49-F238E27FC236}">
                <a16:creationId xmlns:a16="http://schemas.microsoft.com/office/drawing/2014/main" id="{5C4E6B60-8B51-2043-ADEC-8A5C1DE5F7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622" y="5884530"/>
            <a:ext cx="8119378" cy="3385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Inserir subtítulo</a:t>
            </a:r>
          </a:p>
        </p:txBody>
      </p:sp>
    </p:spTree>
    <p:extLst>
      <p:ext uri="{BB962C8B-B14F-4D97-AF65-F5344CB8AC3E}">
        <p14:creationId xmlns:p14="http://schemas.microsoft.com/office/powerpoint/2010/main" val="1702766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U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rgbClr val="00D718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910571-46F6-FE47-9274-F71976942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8CDE6B8-DF41-754C-83BD-A93F7326D888}"/>
              </a:ext>
            </a:extLst>
          </p:cNvPr>
          <p:cNvGrpSpPr/>
          <p:nvPr userDrawn="1"/>
        </p:nvGrpSpPr>
        <p:grpSpPr>
          <a:xfrm>
            <a:off x="10093705" y="6513990"/>
            <a:ext cx="677962" cy="276999"/>
            <a:chOff x="9354212" y="6253821"/>
            <a:chExt cx="756745" cy="403412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995ABAF7-ED25-EA43-8497-80A0A48F4352}"/>
                </a:ext>
              </a:extLst>
            </p:cNvPr>
            <p:cNvSpPr/>
            <p:nvPr userDrawn="1"/>
          </p:nvSpPr>
          <p:spPr>
            <a:xfrm>
              <a:off x="9354212" y="6253822"/>
              <a:ext cx="756745" cy="363663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00D7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81EC02D-022E-CE42-9CEC-FE2DA74BCB1C}"/>
                </a:ext>
              </a:extLst>
            </p:cNvPr>
            <p:cNvSpPr txBox="1"/>
            <p:nvPr userDrawn="1"/>
          </p:nvSpPr>
          <p:spPr>
            <a:xfrm>
              <a:off x="9354212" y="6253821"/>
              <a:ext cx="756744" cy="40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159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SMS 1">
    <p:bg>
      <p:bgPr>
        <a:solidFill>
          <a:srgbClr val="E5C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EFEB67B-FA7E-924B-A02D-6361149DC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4297" y="6331302"/>
            <a:ext cx="1002151" cy="20829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B66A9EB-C01E-1942-BAB6-2097920B688C}"/>
              </a:ext>
            </a:extLst>
          </p:cNvPr>
          <p:cNvGrpSpPr/>
          <p:nvPr userDrawn="1"/>
        </p:nvGrpSpPr>
        <p:grpSpPr>
          <a:xfrm>
            <a:off x="8662081" y="6253822"/>
            <a:ext cx="861850" cy="369976"/>
            <a:chOff x="9249103" y="6253822"/>
            <a:chExt cx="861850" cy="369976"/>
          </a:xfrm>
        </p:grpSpPr>
        <p:sp>
          <p:nvSpPr>
            <p:cNvPr id="13" name="Retângulo de Cantos Diagonais Arredondados 12">
              <a:extLst>
                <a:ext uri="{FF2B5EF4-FFF2-40B4-BE49-F238E27FC236}">
                  <a16:creationId xmlns:a16="http://schemas.microsoft.com/office/drawing/2014/main" id="{37E46257-5190-EE40-B2AC-F063D6D8BA4A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A9DA528-B80E-9841-B115-7A94029F2192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E5C22E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1725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SMS 2">
    <p:bg>
      <p:bgPr>
        <a:solidFill>
          <a:srgbClr val="E5C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981BC1-E400-3B4F-9C82-2BF65518F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1237" y="844274"/>
            <a:ext cx="3170238" cy="1484060"/>
          </a:xfrm>
        </p:spPr>
        <p:txBody>
          <a:bodyPr>
            <a:noAutofit/>
          </a:bodyPr>
          <a:lstStyle>
            <a:lvl1pPr marL="0" indent="0" algn="ctr">
              <a:buNone/>
              <a:defRPr sz="11800" b="1">
                <a:solidFill>
                  <a:srgbClr val="AB794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6" name="Marcador de Posição do Texto 6">
            <a:extLst>
              <a:ext uri="{FF2B5EF4-FFF2-40B4-BE49-F238E27FC236}">
                <a16:creationId xmlns:a16="http://schemas.microsoft.com/office/drawing/2014/main" id="{A2C15EDA-BCDB-9947-B2CE-214BD5840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1237" y="2698115"/>
            <a:ext cx="3170238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293226-ED2C-C942-A8AC-F4D232D9B0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7E0ABE2-8E01-864D-9873-42AF5DF05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4297" y="6331302"/>
            <a:ext cx="1002151" cy="20829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C7CC42B-C839-674F-9507-28DED5DAC6D5}"/>
              </a:ext>
            </a:extLst>
          </p:cNvPr>
          <p:cNvGrpSpPr/>
          <p:nvPr userDrawn="1"/>
        </p:nvGrpSpPr>
        <p:grpSpPr>
          <a:xfrm>
            <a:off x="8662081" y="6253822"/>
            <a:ext cx="861850" cy="369976"/>
            <a:chOff x="9249103" y="6253822"/>
            <a:chExt cx="861850" cy="369976"/>
          </a:xfrm>
        </p:grpSpPr>
        <p:sp>
          <p:nvSpPr>
            <p:cNvPr id="13" name="Retângulo de Cantos Diagonais Arredondados 12">
              <a:extLst>
                <a:ext uri="{FF2B5EF4-FFF2-40B4-BE49-F238E27FC236}">
                  <a16:creationId xmlns:a16="http://schemas.microsoft.com/office/drawing/2014/main" id="{556B7125-7F95-5149-AFC1-45937271F607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C3F8F9F-154A-864E-ABAB-9ED7406BA42F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E5C22E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0286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3292632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E5C2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rgbClr val="AB794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822" y="2677780"/>
            <a:ext cx="7004145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2751895-C411-1249-A232-EB79AB8C4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C958F96-5BCC-DA48-BEAE-DBED1E8DBAA8}"/>
              </a:ext>
            </a:extLst>
          </p:cNvPr>
          <p:cNvGrpSpPr/>
          <p:nvPr userDrawn="1"/>
        </p:nvGrpSpPr>
        <p:grpSpPr>
          <a:xfrm>
            <a:off x="8206012" y="5988787"/>
            <a:ext cx="1312328" cy="521453"/>
            <a:chOff x="9195729" y="6253822"/>
            <a:chExt cx="915224" cy="363664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F12460E7-D17A-DF4A-AC02-D31A1BD4C4C2}"/>
                </a:ext>
              </a:extLst>
            </p:cNvPr>
            <p:cNvSpPr/>
            <p:nvPr userDrawn="1"/>
          </p:nvSpPr>
          <p:spPr>
            <a:xfrm>
              <a:off x="9195729" y="6253822"/>
              <a:ext cx="915224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E5C2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9D0BFBA-F06B-B448-8980-1D0759992EF4}"/>
                </a:ext>
              </a:extLst>
            </p:cNvPr>
            <p:cNvSpPr txBox="1"/>
            <p:nvPr userDrawn="1"/>
          </p:nvSpPr>
          <p:spPr>
            <a:xfrm>
              <a:off x="9218735" y="6291318"/>
              <a:ext cx="861850" cy="32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6427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MS p/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2B4CA-3955-6793-44F1-8A459B48A415}"/>
              </a:ext>
            </a:extLst>
          </p:cNvPr>
          <p:cNvSpPr/>
          <p:nvPr userDrawn="1"/>
        </p:nvSpPr>
        <p:spPr>
          <a:xfrm rot="16200000" flipH="1">
            <a:off x="5306627" y="3141890"/>
            <a:ext cx="59504" cy="107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0C252E-5FCA-1444-9A37-1396ACB840F9}"/>
              </a:ext>
            </a:extLst>
          </p:cNvPr>
          <p:cNvSpPr/>
          <p:nvPr userDrawn="1"/>
        </p:nvSpPr>
        <p:spPr>
          <a:xfrm>
            <a:off x="0" y="1"/>
            <a:ext cx="1578279" cy="6858000"/>
          </a:xfrm>
          <a:prstGeom prst="rect">
            <a:avLst/>
          </a:prstGeom>
          <a:solidFill>
            <a:srgbClr val="E5C2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C33DF314-36FC-334E-85DB-98764E40C4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43396"/>
            <a:ext cx="1578279" cy="1028774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rgbClr val="AB794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3DC4EB85-6E46-7C48-BB7D-5812C850D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4817" y="2677780"/>
            <a:ext cx="6714671" cy="1016600"/>
          </a:xfrm>
        </p:spPr>
        <p:txBody>
          <a:bodyPr>
            <a:no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  <a:latin typeface="Space Grotesk" pitchFamily="2" charset="77"/>
                <a:cs typeface="Space Grotesk" pitchFamily="2" charset="77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2pPr>
            <a:lvl3pPr marL="9144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3pPr>
            <a:lvl4pPr marL="13716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4pPr>
            <a:lvl5pPr marL="1828800" indent="0">
              <a:buNone/>
              <a:defRPr sz="3600">
                <a:solidFill>
                  <a:schemeClr val="tx2"/>
                </a:solidFill>
                <a:latin typeface="Space Grotesk" pitchFamily="2" charset="77"/>
                <a:cs typeface="Space Grotesk" pitchFamily="2" charset="77"/>
              </a:defRPr>
            </a:lvl5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D6B1244-05DF-6344-AEF5-7BD7B847F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303" y="6093294"/>
            <a:ext cx="1577656" cy="327904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96F9FD6-5219-9947-8AA7-F3D42FB37411}"/>
              </a:ext>
            </a:extLst>
          </p:cNvPr>
          <p:cNvGrpSpPr/>
          <p:nvPr userDrawn="1"/>
        </p:nvGrpSpPr>
        <p:grpSpPr>
          <a:xfrm>
            <a:off x="8206012" y="5988787"/>
            <a:ext cx="1312328" cy="521453"/>
            <a:chOff x="9195729" y="6253822"/>
            <a:chExt cx="915224" cy="363664"/>
          </a:xfrm>
        </p:grpSpPr>
        <p:sp>
          <p:nvSpPr>
            <p:cNvPr id="16" name="Retângulo de Cantos Diagonais Arredondados 15">
              <a:extLst>
                <a:ext uri="{FF2B5EF4-FFF2-40B4-BE49-F238E27FC236}">
                  <a16:creationId xmlns:a16="http://schemas.microsoft.com/office/drawing/2014/main" id="{0B6B866D-BC99-3248-8CD7-5F1F951179C6}"/>
                </a:ext>
              </a:extLst>
            </p:cNvPr>
            <p:cNvSpPr/>
            <p:nvPr userDrawn="1"/>
          </p:nvSpPr>
          <p:spPr>
            <a:xfrm>
              <a:off x="9195729" y="6253822"/>
              <a:ext cx="915224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E5C2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39E73D7-7520-3F4C-8ABD-2ACAB2CDD42D}"/>
                </a:ext>
              </a:extLst>
            </p:cNvPr>
            <p:cNvSpPr txBox="1"/>
            <p:nvPr userDrawn="1"/>
          </p:nvSpPr>
          <p:spPr>
            <a:xfrm>
              <a:off x="9218735" y="6291318"/>
              <a:ext cx="861850" cy="32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6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MS 2">
    <p:bg>
      <p:bgPr>
        <a:solidFill>
          <a:srgbClr val="E5C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F617879F-CD15-1825-095B-726915F9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4297" y="6331302"/>
            <a:ext cx="1002151" cy="20829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A766238-C53A-644A-9A31-ED5C1D6CA3D8}"/>
              </a:ext>
            </a:extLst>
          </p:cNvPr>
          <p:cNvGrpSpPr/>
          <p:nvPr userDrawn="1"/>
        </p:nvGrpSpPr>
        <p:grpSpPr>
          <a:xfrm>
            <a:off x="8662081" y="6253822"/>
            <a:ext cx="861850" cy="369976"/>
            <a:chOff x="9249103" y="6253822"/>
            <a:chExt cx="861850" cy="369976"/>
          </a:xfrm>
        </p:grpSpPr>
        <p:sp>
          <p:nvSpPr>
            <p:cNvPr id="2" name="Retângulo de Cantos Diagonais Arredondados 1">
              <a:extLst>
                <a:ext uri="{FF2B5EF4-FFF2-40B4-BE49-F238E27FC236}">
                  <a16:creationId xmlns:a16="http://schemas.microsoft.com/office/drawing/2014/main" id="{4AEC10D2-A1DB-B244-A9F7-2F9D59B2E5DE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9F3766D-971E-CA4A-B815-A9D6F5103F66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E5C22E"/>
                  </a:solidFill>
                </a:rPr>
                <a:t>USMS</a:t>
              </a:r>
            </a:p>
          </p:txBody>
        </p:sp>
      </p:grp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Marcador de Posição do Texto 4">
            <a:extLst>
              <a:ext uri="{FF2B5EF4-FFF2-40B4-BE49-F238E27FC236}">
                <a16:creationId xmlns:a16="http://schemas.microsoft.com/office/drawing/2014/main" id="{9A44DB62-8577-344D-9226-37FA96C27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62856" y="1381138"/>
            <a:ext cx="3170238" cy="1920875"/>
          </a:xfrm>
        </p:spPr>
        <p:txBody>
          <a:bodyPr>
            <a:noAutofit/>
          </a:bodyPr>
          <a:lstStyle>
            <a:lvl1pPr marL="0" indent="0" algn="ctr">
              <a:buNone/>
              <a:defRPr sz="14200" b="1">
                <a:solidFill>
                  <a:srgbClr val="AB794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3429000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</p:spTree>
    <p:extLst>
      <p:ext uri="{BB962C8B-B14F-4D97-AF65-F5344CB8AC3E}">
        <p14:creationId xmlns:p14="http://schemas.microsoft.com/office/powerpoint/2010/main" val="2452172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ecção USMS 3">
    <p:bg>
      <p:bgPr>
        <a:solidFill>
          <a:srgbClr val="E5C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EDF169-A77B-AC4C-BECF-F341E77C59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303910" cy="6858000"/>
          </a:xfrm>
          <a:prstGeom prst="rect">
            <a:avLst/>
          </a:prstGeom>
          <a:solidFill>
            <a:srgbClr val="CCCCCC">
              <a:alpha val="72170"/>
            </a:srgbClr>
          </a:solidFill>
        </p:spPr>
        <p:txBody>
          <a:bodyPr anchor="ctr" anchorCtr="0"/>
          <a:lstStyle>
            <a:lvl1pPr marL="0" indent="0" algn="ctr">
              <a:buNone/>
              <a:defRPr sz="1801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rcador de Posição do Texto 6">
            <a:extLst>
              <a:ext uri="{FF2B5EF4-FFF2-40B4-BE49-F238E27FC236}">
                <a16:creationId xmlns:a16="http://schemas.microsoft.com/office/drawing/2014/main" id="{98873E5E-1D57-6C46-8827-E1B74FF93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2817" y="2379133"/>
            <a:ext cx="3170238" cy="1544637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E09392D-829A-7549-B864-065FBF5FF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4297" y="6331302"/>
            <a:ext cx="1002151" cy="20829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2B4945D-B4D2-724A-8A9B-D25E6E5DCCA1}"/>
              </a:ext>
            </a:extLst>
          </p:cNvPr>
          <p:cNvGrpSpPr/>
          <p:nvPr userDrawn="1"/>
        </p:nvGrpSpPr>
        <p:grpSpPr>
          <a:xfrm>
            <a:off x="8662081" y="6253822"/>
            <a:ext cx="861850" cy="369976"/>
            <a:chOff x="9249103" y="6253822"/>
            <a:chExt cx="861850" cy="369976"/>
          </a:xfrm>
        </p:grpSpPr>
        <p:sp>
          <p:nvSpPr>
            <p:cNvPr id="10" name="Retângulo de Cantos Diagonais Arredondados 9">
              <a:extLst>
                <a:ext uri="{FF2B5EF4-FFF2-40B4-BE49-F238E27FC236}">
                  <a16:creationId xmlns:a16="http://schemas.microsoft.com/office/drawing/2014/main" id="{AEB0376A-6E96-6A40-8B15-C741F89360BE}"/>
                </a:ext>
              </a:extLst>
            </p:cNvPr>
            <p:cNvSpPr/>
            <p:nvPr userDrawn="1"/>
          </p:nvSpPr>
          <p:spPr>
            <a:xfrm>
              <a:off x="9249103" y="6253822"/>
              <a:ext cx="861850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ADE1F9-DC5D-B74E-A32D-67B35422AF03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E5C22E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1000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s US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27C815-6F69-3747-9A89-8832EBA3A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817197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4" name="Marcador de Posição do Texto 2">
            <a:extLst>
              <a:ext uri="{FF2B5EF4-FFF2-40B4-BE49-F238E27FC236}">
                <a16:creationId xmlns:a16="http://schemas.microsoft.com/office/drawing/2014/main" id="{9FA51A9F-DD3C-954E-833D-5C4742555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682611"/>
            <a:ext cx="10671048" cy="44530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B55A96-B92F-CC4E-9CB5-B7C7E9A6A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7369" y="235317"/>
            <a:ext cx="1002066" cy="20827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A28120B-E8CF-534E-B109-B19D32284A69}"/>
              </a:ext>
            </a:extLst>
          </p:cNvPr>
          <p:cNvGrpSpPr/>
          <p:nvPr userDrawn="1"/>
        </p:nvGrpSpPr>
        <p:grpSpPr>
          <a:xfrm>
            <a:off x="9859437" y="173111"/>
            <a:ext cx="821120" cy="332691"/>
            <a:chOff x="9209367" y="6253822"/>
            <a:chExt cx="901586" cy="365295"/>
          </a:xfrm>
        </p:grpSpPr>
        <p:sp>
          <p:nvSpPr>
            <p:cNvPr id="11" name="Retângulo de Cantos Diagonais Arredondados 10">
              <a:extLst>
                <a:ext uri="{FF2B5EF4-FFF2-40B4-BE49-F238E27FC236}">
                  <a16:creationId xmlns:a16="http://schemas.microsoft.com/office/drawing/2014/main" id="{50D07D1F-816D-B94A-9C85-A4092378FCA0}"/>
                </a:ext>
              </a:extLst>
            </p:cNvPr>
            <p:cNvSpPr/>
            <p:nvPr userDrawn="1"/>
          </p:nvSpPr>
          <p:spPr>
            <a:xfrm>
              <a:off x="9209367" y="6253822"/>
              <a:ext cx="901586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E5C2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CA9AAB-122F-4043-80D0-9D231FDC4B95}"/>
                </a:ext>
              </a:extLst>
            </p:cNvPr>
            <p:cNvSpPr txBox="1"/>
            <p:nvPr userDrawn="1"/>
          </p:nvSpPr>
          <p:spPr>
            <a:xfrm>
              <a:off x="9224440" y="6281176"/>
              <a:ext cx="861852" cy="33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3046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 título US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BA51634-2280-964F-8579-F30866F87686}"/>
              </a:ext>
            </a:extLst>
          </p:cNvPr>
          <p:cNvSpPr/>
          <p:nvPr userDrawn="1"/>
        </p:nvSpPr>
        <p:spPr>
          <a:xfrm>
            <a:off x="-4786" y="-15653"/>
            <a:ext cx="12192000" cy="1015216"/>
          </a:xfrm>
          <a:prstGeom prst="rect">
            <a:avLst/>
          </a:prstGeom>
          <a:solidFill>
            <a:srgbClr val="E5C22E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0" i="0" dirty="0">
              <a:latin typeface="Space Grotesk" pitchFamily="2" charset="77"/>
            </a:endParaRP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EBB2C6CB-8558-054B-94F3-EFD9B5FC25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476" y="299479"/>
            <a:ext cx="10671047" cy="55494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pt-PT" dirty="0"/>
              <a:t>Inserir Título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8715801D-E40A-874A-B4F0-E3C812816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0476" y="1474433"/>
            <a:ext cx="10671047" cy="44162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pt-PT" dirty="0"/>
              <a:t>Inserir Texto Parágrafo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FE7A4E-078C-C84F-BFCF-DCCAF5A76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160" y="6565391"/>
            <a:ext cx="842065" cy="175017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35B5C7F-8EFE-7940-BCC7-323EECE40614}"/>
              </a:ext>
            </a:extLst>
          </p:cNvPr>
          <p:cNvGrpSpPr/>
          <p:nvPr userDrawn="1"/>
        </p:nvGrpSpPr>
        <p:grpSpPr>
          <a:xfrm>
            <a:off x="10093705" y="6500344"/>
            <a:ext cx="677962" cy="276999"/>
            <a:chOff x="9354212" y="6233947"/>
            <a:chExt cx="756745" cy="403412"/>
          </a:xfrm>
        </p:grpSpPr>
        <p:sp>
          <p:nvSpPr>
            <p:cNvPr id="9" name="Retângulo de Cantos Diagonais Arredondados 8">
              <a:extLst>
                <a:ext uri="{FF2B5EF4-FFF2-40B4-BE49-F238E27FC236}">
                  <a16:creationId xmlns:a16="http://schemas.microsoft.com/office/drawing/2014/main" id="{CC334D31-E7F1-394B-AC11-EC4BF70B51BD}"/>
                </a:ext>
              </a:extLst>
            </p:cNvPr>
            <p:cNvSpPr/>
            <p:nvPr userDrawn="1"/>
          </p:nvSpPr>
          <p:spPr>
            <a:xfrm>
              <a:off x="9354212" y="6253822"/>
              <a:ext cx="756745" cy="363663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rgbClr val="E5C2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64324AE-C7DC-B54F-BBF5-70598507D6C7}"/>
                </a:ext>
              </a:extLst>
            </p:cNvPr>
            <p:cNvSpPr txBox="1"/>
            <p:nvPr userDrawn="1"/>
          </p:nvSpPr>
          <p:spPr>
            <a:xfrm>
              <a:off x="9354213" y="6233947"/>
              <a:ext cx="756744" cy="40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bg1"/>
                  </a:solidFill>
                </a:rPr>
                <a:t>USMS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538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USE 1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6">
            <a:extLst>
              <a:ext uri="{FF2B5EF4-FFF2-40B4-BE49-F238E27FC236}">
                <a16:creationId xmlns:a16="http://schemas.microsoft.com/office/drawing/2014/main" id="{494EC997-EBE0-1544-AEF2-DDA85CB37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5304" y="2160144"/>
            <a:ext cx="3782103" cy="18315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4800" b="0">
                <a:solidFill>
                  <a:schemeClr val="bg1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pPr lvl="0"/>
            <a:r>
              <a:rPr lang="pt-PT" dirty="0"/>
              <a:t>Título da Secção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4A0B75-CD9C-D24D-A775-19CA1AC91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9624" y="0"/>
            <a:ext cx="7110336" cy="6400714"/>
          </a:xfrm>
          <a:custGeom>
            <a:avLst/>
            <a:gdLst>
              <a:gd name="connsiteX0" fmla="*/ 0 w 12609786"/>
              <a:gd name="connsiteY0" fmla="*/ 1592012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0 w 12609786"/>
              <a:gd name="connsiteY8" fmla="*/ 1592012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1556951 w 12609786"/>
              <a:gd name="connsiteY0" fmla="*/ 1740293 h 7507014"/>
              <a:gd name="connsiteX1" fmla="*/ 1592012 w 12609786"/>
              <a:gd name="connsiteY1" fmla="*/ 0 h 7507014"/>
              <a:gd name="connsiteX2" fmla="*/ 11017774 w 12609786"/>
              <a:gd name="connsiteY2" fmla="*/ 0 h 7507014"/>
              <a:gd name="connsiteX3" fmla="*/ 12609786 w 12609786"/>
              <a:gd name="connsiteY3" fmla="*/ 1592012 h 7507014"/>
              <a:gd name="connsiteX4" fmla="*/ 12609786 w 12609786"/>
              <a:gd name="connsiteY4" fmla="*/ 5915002 h 7507014"/>
              <a:gd name="connsiteX5" fmla="*/ 11017774 w 12609786"/>
              <a:gd name="connsiteY5" fmla="*/ 7507014 h 7507014"/>
              <a:gd name="connsiteX6" fmla="*/ 1592012 w 12609786"/>
              <a:gd name="connsiteY6" fmla="*/ 7507014 h 7507014"/>
              <a:gd name="connsiteX7" fmla="*/ 0 w 12609786"/>
              <a:gd name="connsiteY7" fmla="*/ 5915002 h 7507014"/>
              <a:gd name="connsiteX8" fmla="*/ 1556951 w 12609786"/>
              <a:gd name="connsiteY8" fmla="*/ 1740293 h 7507014"/>
              <a:gd name="connsiteX0" fmla="*/ 674948 w 11727783"/>
              <a:gd name="connsiteY0" fmla="*/ 1740293 h 7507014"/>
              <a:gd name="connsiteX1" fmla="*/ 710009 w 11727783"/>
              <a:gd name="connsiteY1" fmla="*/ 0 h 7507014"/>
              <a:gd name="connsiteX2" fmla="*/ 10135771 w 11727783"/>
              <a:gd name="connsiteY2" fmla="*/ 0 h 7507014"/>
              <a:gd name="connsiteX3" fmla="*/ 11727783 w 11727783"/>
              <a:gd name="connsiteY3" fmla="*/ 1592012 h 7507014"/>
              <a:gd name="connsiteX4" fmla="*/ 11727783 w 11727783"/>
              <a:gd name="connsiteY4" fmla="*/ 5915002 h 7507014"/>
              <a:gd name="connsiteX5" fmla="*/ 10135771 w 11727783"/>
              <a:gd name="connsiteY5" fmla="*/ 7507014 h 7507014"/>
              <a:gd name="connsiteX6" fmla="*/ 710009 w 11727783"/>
              <a:gd name="connsiteY6" fmla="*/ 7507014 h 7507014"/>
              <a:gd name="connsiteX7" fmla="*/ 674948 w 11727783"/>
              <a:gd name="connsiteY7" fmla="*/ 1740293 h 7507014"/>
              <a:gd name="connsiteX0" fmla="*/ 698350 w 11751185"/>
              <a:gd name="connsiteY0" fmla="*/ 1740293 h 7510189"/>
              <a:gd name="connsiteX1" fmla="*/ 733411 w 11751185"/>
              <a:gd name="connsiteY1" fmla="*/ 0 h 7510189"/>
              <a:gd name="connsiteX2" fmla="*/ 10159173 w 11751185"/>
              <a:gd name="connsiteY2" fmla="*/ 0 h 7510189"/>
              <a:gd name="connsiteX3" fmla="*/ 11751185 w 11751185"/>
              <a:gd name="connsiteY3" fmla="*/ 1592012 h 7510189"/>
              <a:gd name="connsiteX4" fmla="*/ 11751185 w 11751185"/>
              <a:gd name="connsiteY4" fmla="*/ 5915002 h 7510189"/>
              <a:gd name="connsiteX5" fmla="*/ 10159173 w 11751185"/>
              <a:gd name="connsiteY5" fmla="*/ 7507014 h 7510189"/>
              <a:gd name="connsiteX6" fmla="*/ 701661 w 11751185"/>
              <a:gd name="connsiteY6" fmla="*/ 7510189 h 7510189"/>
              <a:gd name="connsiteX7" fmla="*/ 698350 w 11751185"/>
              <a:gd name="connsiteY7" fmla="*/ 1740293 h 7510189"/>
              <a:gd name="connsiteX0" fmla="*/ 365016 w 11417851"/>
              <a:gd name="connsiteY0" fmla="*/ 1740293 h 7510189"/>
              <a:gd name="connsiteX1" fmla="*/ 400077 w 11417851"/>
              <a:gd name="connsiteY1" fmla="*/ 0 h 7510189"/>
              <a:gd name="connsiteX2" fmla="*/ 9825839 w 11417851"/>
              <a:gd name="connsiteY2" fmla="*/ 0 h 7510189"/>
              <a:gd name="connsiteX3" fmla="*/ 11417851 w 11417851"/>
              <a:gd name="connsiteY3" fmla="*/ 1592012 h 7510189"/>
              <a:gd name="connsiteX4" fmla="*/ 11417851 w 11417851"/>
              <a:gd name="connsiteY4" fmla="*/ 5915002 h 7510189"/>
              <a:gd name="connsiteX5" fmla="*/ 9825839 w 11417851"/>
              <a:gd name="connsiteY5" fmla="*/ 7507014 h 7510189"/>
              <a:gd name="connsiteX6" fmla="*/ 368327 w 11417851"/>
              <a:gd name="connsiteY6" fmla="*/ 7510189 h 7510189"/>
              <a:gd name="connsiteX7" fmla="*/ 365016 w 11417851"/>
              <a:gd name="connsiteY7" fmla="*/ 1740293 h 7510189"/>
              <a:gd name="connsiteX0" fmla="*/ 367331 w 11416991"/>
              <a:gd name="connsiteY0" fmla="*/ 1635518 h 7510189"/>
              <a:gd name="connsiteX1" fmla="*/ 399217 w 11416991"/>
              <a:gd name="connsiteY1" fmla="*/ 0 h 7510189"/>
              <a:gd name="connsiteX2" fmla="*/ 9824979 w 11416991"/>
              <a:gd name="connsiteY2" fmla="*/ 0 h 7510189"/>
              <a:gd name="connsiteX3" fmla="*/ 11416991 w 11416991"/>
              <a:gd name="connsiteY3" fmla="*/ 1592012 h 7510189"/>
              <a:gd name="connsiteX4" fmla="*/ 11416991 w 11416991"/>
              <a:gd name="connsiteY4" fmla="*/ 5915002 h 7510189"/>
              <a:gd name="connsiteX5" fmla="*/ 9824979 w 11416991"/>
              <a:gd name="connsiteY5" fmla="*/ 7507014 h 7510189"/>
              <a:gd name="connsiteX6" fmla="*/ 367467 w 11416991"/>
              <a:gd name="connsiteY6" fmla="*/ 7510189 h 7510189"/>
              <a:gd name="connsiteX7" fmla="*/ 367331 w 11416991"/>
              <a:gd name="connsiteY7" fmla="*/ 1635518 h 7510189"/>
              <a:gd name="connsiteX0" fmla="*/ 0 w 11049660"/>
              <a:gd name="connsiteY0" fmla="*/ 1635518 h 7510189"/>
              <a:gd name="connsiteX1" fmla="*/ 9457648 w 11049660"/>
              <a:gd name="connsiteY1" fmla="*/ 0 h 7510189"/>
              <a:gd name="connsiteX2" fmla="*/ 11049660 w 11049660"/>
              <a:gd name="connsiteY2" fmla="*/ 1592012 h 7510189"/>
              <a:gd name="connsiteX3" fmla="*/ 11049660 w 11049660"/>
              <a:gd name="connsiteY3" fmla="*/ 5915002 h 7510189"/>
              <a:gd name="connsiteX4" fmla="*/ 9457648 w 11049660"/>
              <a:gd name="connsiteY4" fmla="*/ 7507014 h 7510189"/>
              <a:gd name="connsiteX5" fmla="*/ 136 w 11049660"/>
              <a:gd name="connsiteY5" fmla="*/ 7510189 h 7510189"/>
              <a:gd name="connsiteX6" fmla="*/ 0 w 11049660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1635518 h 7510189"/>
              <a:gd name="connsiteX1" fmla="*/ 9457648 w 11052835"/>
              <a:gd name="connsiteY1" fmla="*/ 0 h 7510189"/>
              <a:gd name="connsiteX2" fmla="*/ 11052835 w 11052835"/>
              <a:gd name="connsiteY2" fmla="*/ 1636462 h 7510189"/>
              <a:gd name="connsiteX3" fmla="*/ 11049660 w 11052835"/>
              <a:gd name="connsiteY3" fmla="*/ 5915002 h 7510189"/>
              <a:gd name="connsiteX4" fmla="*/ 9457648 w 11052835"/>
              <a:gd name="connsiteY4" fmla="*/ 7507014 h 7510189"/>
              <a:gd name="connsiteX5" fmla="*/ 136 w 11052835"/>
              <a:gd name="connsiteY5" fmla="*/ 7510189 h 7510189"/>
              <a:gd name="connsiteX6" fmla="*/ 0 w 11052835"/>
              <a:gd name="connsiteY6" fmla="*/ 1635518 h 7510189"/>
              <a:gd name="connsiteX0" fmla="*/ 0 w 11052835"/>
              <a:gd name="connsiteY0" fmla="*/ 638023 h 6512694"/>
              <a:gd name="connsiteX1" fmla="*/ 11052835 w 11052835"/>
              <a:gd name="connsiteY1" fmla="*/ 638967 h 6512694"/>
              <a:gd name="connsiteX2" fmla="*/ 11049660 w 11052835"/>
              <a:gd name="connsiteY2" fmla="*/ 4917507 h 6512694"/>
              <a:gd name="connsiteX3" fmla="*/ 9457648 w 11052835"/>
              <a:gd name="connsiteY3" fmla="*/ 6509519 h 6512694"/>
              <a:gd name="connsiteX4" fmla="*/ 136 w 11052835"/>
              <a:gd name="connsiteY4" fmla="*/ 6512694 h 6512694"/>
              <a:gd name="connsiteX5" fmla="*/ 0 w 11052835"/>
              <a:gd name="connsiteY5" fmla="*/ 638023 h 6512694"/>
              <a:gd name="connsiteX0" fmla="*/ 0 w 11052835"/>
              <a:gd name="connsiteY0" fmla="*/ 315829 h 6190500"/>
              <a:gd name="connsiteX1" fmla="*/ 11052835 w 11052835"/>
              <a:gd name="connsiteY1" fmla="*/ 316773 h 6190500"/>
              <a:gd name="connsiteX2" fmla="*/ 11049660 w 11052835"/>
              <a:gd name="connsiteY2" fmla="*/ 4595313 h 6190500"/>
              <a:gd name="connsiteX3" fmla="*/ 9457648 w 11052835"/>
              <a:gd name="connsiteY3" fmla="*/ 6187325 h 6190500"/>
              <a:gd name="connsiteX4" fmla="*/ 136 w 11052835"/>
              <a:gd name="connsiteY4" fmla="*/ 6190500 h 6190500"/>
              <a:gd name="connsiteX5" fmla="*/ 0 w 11052835"/>
              <a:gd name="connsiteY5" fmla="*/ 315829 h 6190500"/>
              <a:gd name="connsiteX0" fmla="*/ 0 w 11056010"/>
              <a:gd name="connsiteY0" fmla="*/ 315829 h 6190500"/>
              <a:gd name="connsiteX1" fmla="*/ 11056010 w 11056010"/>
              <a:gd name="connsiteY1" fmla="*/ 316773 h 6190500"/>
              <a:gd name="connsiteX2" fmla="*/ 11052835 w 11056010"/>
              <a:gd name="connsiteY2" fmla="*/ 4595313 h 6190500"/>
              <a:gd name="connsiteX3" fmla="*/ 9460823 w 11056010"/>
              <a:gd name="connsiteY3" fmla="*/ 6187325 h 6190500"/>
              <a:gd name="connsiteX4" fmla="*/ 3311 w 11056010"/>
              <a:gd name="connsiteY4" fmla="*/ 6190500 h 6190500"/>
              <a:gd name="connsiteX5" fmla="*/ 0 w 11056010"/>
              <a:gd name="connsiteY5" fmla="*/ 315829 h 6190500"/>
              <a:gd name="connsiteX0" fmla="*/ 0 w 11056010"/>
              <a:gd name="connsiteY0" fmla="*/ 0 h 5874671"/>
              <a:gd name="connsiteX1" fmla="*/ 11056010 w 11056010"/>
              <a:gd name="connsiteY1" fmla="*/ 944 h 5874671"/>
              <a:gd name="connsiteX2" fmla="*/ 11052835 w 11056010"/>
              <a:gd name="connsiteY2" fmla="*/ 4279484 h 5874671"/>
              <a:gd name="connsiteX3" fmla="*/ 9460823 w 11056010"/>
              <a:gd name="connsiteY3" fmla="*/ 5871496 h 5874671"/>
              <a:gd name="connsiteX4" fmla="*/ 3311 w 11056010"/>
              <a:gd name="connsiteY4" fmla="*/ 5874671 h 5874671"/>
              <a:gd name="connsiteX5" fmla="*/ 0 w 11056010"/>
              <a:gd name="connsiteY5" fmla="*/ 0 h 5874671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57318"/>
              <a:gd name="connsiteY0" fmla="*/ 0 h 5880505"/>
              <a:gd name="connsiteX1" fmla="*/ 11057318 w 11057318"/>
              <a:gd name="connsiteY1" fmla="*/ 944 h 5880505"/>
              <a:gd name="connsiteX2" fmla="*/ 11054143 w 11057318"/>
              <a:gd name="connsiteY2" fmla="*/ 4279484 h 5880505"/>
              <a:gd name="connsiteX3" fmla="*/ 9462131 w 11057318"/>
              <a:gd name="connsiteY3" fmla="*/ 5871496 h 5880505"/>
              <a:gd name="connsiteX4" fmla="*/ 0 w 11057318"/>
              <a:gd name="connsiteY4" fmla="*/ 5880505 h 5880505"/>
              <a:gd name="connsiteX5" fmla="*/ 1308 w 1105731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462131 w 11068208"/>
              <a:gd name="connsiteY3" fmla="*/ 5871496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562460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  <a:gd name="connsiteX0" fmla="*/ 1308 w 11068208"/>
              <a:gd name="connsiteY0" fmla="*/ 0 h 5880505"/>
              <a:gd name="connsiteX1" fmla="*/ 11057318 w 11068208"/>
              <a:gd name="connsiteY1" fmla="*/ 944 h 5880505"/>
              <a:gd name="connsiteX2" fmla="*/ 11068147 w 11068208"/>
              <a:gd name="connsiteY2" fmla="*/ 4642048 h 5880505"/>
              <a:gd name="connsiteX3" fmla="*/ 9295508 w 11068208"/>
              <a:gd name="connsiteY3" fmla="*/ 5880339 h 5880505"/>
              <a:gd name="connsiteX4" fmla="*/ 0 w 11068208"/>
              <a:gd name="connsiteY4" fmla="*/ 5880505 h 5880505"/>
              <a:gd name="connsiteX5" fmla="*/ 1308 w 11068208"/>
              <a:gd name="connsiteY5" fmla="*/ 0 h 58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208" h="5880505">
                <a:moveTo>
                  <a:pt x="1308" y="0"/>
                </a:moveTo>
                <a:lnTo>
                  <a:pt x="11057318" y="944"/>
                </a:lnTo>
                <a:cubicBezTo>
                  <a:pt x="11056260" y="1427124"/>
                  <a:pt x="11069205" y="3215868"/>
                  <a:pt x="11068147" y="4642048"/>
                </a:cubicBezTo>
                <a:cubicBezTo>
                  <a:pt x="11068147" y="5521292"/>
                  <a:pt x="10174752" y="5880339"/>
                  <a:pt x="9295508" y="5880339"/>
                </a:cubicBezTo>
                <a:lnTo>
                  <a:pt x="0" y="5880505"/>
                </a:lnTo>
                <a:cubicBezTo>
                  <a:pt x="7521" y="4570135"/>
                  <a:pt x="1308" y="1251169"/>
                  <a:pt x="1308" y="0"/>
                </a:cubicBezTo>
                <a:close/>
              </a:path>
            </a:pathLst>
          </a:custGeom>
          <a:solidFill>
            <a:srgbClr val="CCCCCC">
              <a:alpha val="72170"/>
            </a:srgbClr>
          </a:solidFill>
        </p:spPr>
        <p:txBody>
          <a:bodyPr vert="horz" lIns="0" tIns="45720" rIns="0" bIns="0" rtlCol="0" anchor="ctr" anchorCtr="0">
            <a:noAutofit/>
          </a:bodyPr>
          <a:lstStyle>
            <a:lvl1pPr marL="0" indent="0" algn="ctr">
              <a:buNone/>
              <a:defRPr lang="en-US" sz="1801" dirty="0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C2F155-F1CE-F047-AD59-7A7D39D8B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770" y="6331302"/>
            <a:ext cx="1002151" cy="20829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DAD1EE7-F170-8644-B708-E6DA96F6B605}"/>
              </a:ext>
            </a:extLst>
          </p:cNvPr>
          <p:cNvGrpSpPr/>
          <p:nvPr userDrawn="1"/>
        </p:nvGrpSpPr>
        <p:grpSpPr>
          <a:xfrm>
            <a:off x="8544083" y="6253822"/>
            <a:ext cx="1055603" cy="369976"/>
            <a:chOff x="9301655" y="6253822"/>
            <a:chExt cx="756745" cy="369976"/>
          </a:xfrm>
        </p:grpSpPr>
        <p:sp>
          <p:nvSpPr>
            <p:cNvPr id="15" name="Retângulo de Cantos Diagonais Arredondados 14">
              <a:extLst>
                <a:ext uri="{FF2B5EF4-FFF2-40B4-BE49-F238E27FC236}">
                  <a16:creationId xmlns:a16="http://schemas.microsoft.com/office/drawing/2014/main" id="{C1068477-3E27-C045-9E8F-EFB82851DF1D}"/>
                </a:ext>
              </a:extLst>
            </p:cNvPr>
            <p:cNvSpPr/>
            <p:nvPr userDrawn="1"/>
          </p:nvSpPr>
          <p:spPr>
            <a:xfrm>
              <a:off x="9429157" y="6253822"/>
              <a:ext cx="507572" cy="363664"/>
            </a:xfrm>
            <a:prstGeom prst="round2DiagRect">
              <a:avLst>
                <a:gd name="adj1" fmla="val 3726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05DDFC1C-6984-F245-900A-163D45A3A144}"/>
                </a:ext>
              </a:extLst>
            </p:cNvPr>
            <p:cNvSpPr txBox="1"/>
            <p:nvPr userDrawn="1"/>
          </p:nvSpPr>
          <p:spPr>
            <a:xfrm>
              <a:off x="9301655" y="6285244"/>
              <a:ext cx="756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999999"/>
                  </a:solidFill>
                </a:rPr>
                <a:t>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39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42" Type="http://schemas.openxmlformats.org/officeDocument/2006/relationships/slideLayout" Target="../slideLayouts/slideLayout116.xml"/><Relationship Id="rId47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40" Type="http://schemas.openxmlformats.org/officeDocument/2006/relationships/slideLayout" Target="../slideLayouts/slideLayout114.xml"/><Relationship Id="rId45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4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43" Type="http://schemas.openxmlformats.org/officeDocument/2006/relationships/slideLayout" Target="../slideLayouts/slideLayout117.xml"/><Relationship Id="rId48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slideLayout" Target="../slideLayouts/slideLayout112.xml"/><Relationship Id="rId4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9285EB7-52BC-CF67-2C7A-8B999B58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315BF6-A6CA-B48B-CD93-BA1B49B9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8A6EE2-4553-BAE0-64A0-FC595E27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E57B17B-B5D7-490E-A4C4-73508EE62F77}" type="datetimeFigureOut">
              <a:rPr lang="pt-PT" smtClean="0"/>
              <a:pPr/>
              <a:t>23/10/23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6EADFE-04AA-2ABA-C276-E3FF3B33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A3A79B-A472-50C5-149D-FC774479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785B5BA-B9F9-4501-B243-35CFDD56A42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557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4" r:id="rId3"/>
    <p:sldLayoutId id="2147483676" r:id="rId4"/>
    <p:sldLayoutId id="2147483814" r:id="rId5"/>
    <p:sldLayoutId id="2147483868" r:id="rId6"/>
    <p:sldLayoutId id="2147483673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pace Grotes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9285EB7-52BC-CF67-2C7A-8B999B58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315BF6-A6CA-B48B-CD93-BA1B49B9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8A6EE2-4553-BAE0-64A0-FC595E27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E57B17B-B5D7-490E-A4C4-73508EE62F77}" type="datetimeFigureOut">
              <a:rPr lang="pt-PT" smtClean="0"/>
              <a:pPr/>
              <a:t>23/10/23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6EADFE-04AA-2ABA-C276-E3FF3B33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A3A79B-A472-50C5-149D-FC774479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785B5BA-B9F9-4501-B243-35CFDD56A42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87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5" r:id="rId2"/>
    <p:sldLayoutId id="2147483742" r:id="rId3"/>
    <p:sldLayoutId id="2147483743" r:id="rId4"/>
    <p:sldLayoutId id="2147483740" r:id="rId5"/>
    <p:sldLayoutId id="2147483741" r:id="rId6"/>
    <p:sldLayoutId id="2147483812" r:id="rId7"/>
    <p:sldLayoutId id="2147483755" r:id="rId8"/>
    <p:sldLayoutId id="2147483813" r:id="rId9"/>
    <p:sldLayoutId id="2147483721" r:id="rId10"/>
    <p:sldLayoutId id="2147483869" r:id="rId11"/>
    <p:sldLayoutId id="2147483870" r:id="rId12"/>
    <p:sldLayoutId id="2147483736" r:id="rId13"/>
    <p:sldLayoutId id="2147483719" r:id="rId14"/>
    <p:sldLayoutId id="2147483831" r:id="rId15"/>
    <p:sldLayoutId id="2147483733" r:id="rId16"/>
    <p:sldLayoutId id="2147483737" r:id="rId17"/>
    <p:sldLayoutId id="2147483738" r:id="rId18"/>
    <p:sldLayoutId id="2147483739" r:id="rId19"/>
    <p:sldLayoutId id="2147483816" r:id="rId20"/>
    <p:sldLayoutId id="2147483754" r:id="rId21"/>
    <p:sldLayoutId id="2147483725" r:id="rId22"/>
    <p:sldLayoutId id="2147483815" r:id="rId23"/>
    <p:sldLayoutId id="2147483871" r:id="rId24"/>
    <p:sldLayoutId id="2147483872" r:id="rId25"/>
    <p:sldLayoutId id="2147483744" r:id="rId26"/>
    <p:sldLayoutId id="2147483745" r:id="rId27"/>
    <p:sldLayoutId id="2147483689" r:id="rId28"/>
    <p:sldLayoutId id="2147483734" r:id="rId29"/>
    <p:sldLayoutId id="2147483748" r:id="rId30"/>
    <p:sldLayoutId id="2147483749" r:id="rId31"/>
    <p:sldLayoutId id="2147483746" r:id="rId32"/>
    <p:sldLayoutId id="2147483747" r:id="rId33"/>
    <p:sldLayoutId id="2147483750" r:id="rId34"/>
    <p:sldLayoutId id="2147483751" r:id="rId35"/>
    <p:sldLayoutId id="2147483752" r:id="rId36"/>
    <p:sldLayoutId id="2147483753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pace Grotes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9285EB7-52BC-CF67-2C7A-8B999B58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315BF6-A6CA-B48B-CD93-BA1B49B9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8A6EE2-4553-BAE0-64A0-FC595E27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E57B17B-B5D7-490E-A4C4-73508EE62F77}" type="datetimeFigureOut">
              <a:rPr lang="pt-PT" smtClean="0"/>
              <a:pPr/>
              <a:t>23/10/23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6EADFE-04AA-2ABA-C276-E3FF3B33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A3A79B-A472-50C5-149D-FC774479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785B5BA-B9F9-4501-B243-35CFDD56A42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648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1" r:id="rId2"/>
    <p:sldLayoutId id="2147483732" r:id="rId3"/>
    <p:sldLayoutId id="2147483760" r:id="rId4"/>
    <p:sldLayoutId id="2147483761" r:id="rId5"/>
    <p:sldLayoutId id="2147483715" r:id="rId6"/>
    <p:sldLayoutId id="2147483759" r:id="rId7"/>
    <p:sldLayoutId id="2147483764" r:id="rId8"/>
    <p:sldLayoutId id="2147483714" r:id="rId9"/>
    <p:sldLayoutId id="2147483757" r:id="rId10"/>
    <p:sldLayoutId id="2147483765" r:id="rId11"/>
    <p:sldLayoutId id="2147483762" r:id="rId12"/>
    <p:sldLayoutId id="2147483769" r:id="rId13"/>
    <p:sldLayoutId id="2147483772" r:id="rId14"/>
    <p:sldLayoutId id="2147483756" r:id="rId15"/>
    <p:sldLayoutId id="2147483766" r:id="rId16"/>
    <p:sldLayoutId id="2147483763" r:id="rId17"/>
    <p:sldLayoutId id="2147483758" r:id="rId18"/>
    <p:sldLayoutId id="2147483718" r:id="rId19"/>
    <p:sldLayoutId id="2147483724" r:id="rId20"/>
    <p:sldLayoutId id="2147483773" r:id="rId21"/>
    <p:sldLayoutId id="2147483767" r:id="rId22"/>
    <p:sldLayoutId id="2147483774" r:id="rId23"/>
    <p:sldLayoutId id="2147483768" r:id="rId24"/>
    <p:sldLayoutId id="2147483770" r:id="rId25"/>
    <p:sldLayoutId id="2147483775" r:id="rId26"/>
    <p:sldLayoutId id="2147483771" r:id="rId27"/>
    <p:sldLayoutId id="214748373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pace Grotes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9285EB7-52BC-CF67-2C7A-8B999B58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315BF6-A6CA-B48B-CD93-BA1B49B9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8A6EE2-4553-BAE0-64A0-FC595E27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E57B17B-B5D7-490E-A4C4-73508EE62F77}" type="datetimeFigureOut">
              <a:rPr lang="pt-PT" smtClean="0"/>
              <a:pPr/>
              <a:t>23/10/23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6EADFE-04AA-2ABA-C276-E3FF3B33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A3A79B-A472-50C5-149D-FC774479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pace Grotesk" pitchFamily="2" charset="77"/>
              </a:defRPr>
            </a:lvl1pPr>
          </a:lstStyle>
          <a:p>
            <a:fld id="{0785B5BA-B9F9-4501-B243-35CFDD56A42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25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07" r:id="rId4"/>
    <p:sldLayoutId id="2147483805" r:id="rId5"/>
    <p:sldLayoutId id="2147483811" r:id="rId6"/>
    <p:sldLayoutId id="2147483855" r:id="rId7"/>
    <p:sldLayoutId id="2147483862" r:id="rId8"/>
    <p:sldLayoutId id="2147483835" r:id="rId9"/>
    <p:sldLayoutId id="2147483836" r:id="rId10"/>
    <p:sldLayoutId id="2147483837" r:id="rId11"/>
    <p:sldLayoutId id="2147483838" r:id="rId12"/>
    <p:sldLayoutId id="2147483806" r:id="rId13"/>
    <p:sldLayoutId id="2147483817" r:id="rId14"/>
    <p:sldLayoutId id="2147483856" r:id="rId15"/>
    <p:sldLayoutId id="2147483863" r:id="rId16"/>
    <p:sldLayoutId id="2147483839" r:id="rId17"/>
    <p:sldLayoutId id="2147483840" r:id="rId18"/>
    <p:sldLayoutId id="2147483841" r:id="rId19"/>
    <p:sldLayoutId id="2147483842" r:id="rId20"/>
    <p:sldLayoutId id="2147483818" r:id="rId21"/>
    <p:sldLayoutId id="2147483819" r:id="rId22"/>
    <p:sldLayoutId id="2147483857" r:id="rId23"/>
    <p:sldLayoutId id="2147483861" r:id="rId24"/>
    <p:sldLayoutId id="2147483843" r:id="rId25"/>
    <p:sldLayoutId id="2147483844" r:id="rId26"/>
    <p:sldLayoutId id="2147483845" r:id="rId27"/>
    <p:sldLayoutId id="2147483846" r:id="rId28"/>
    <p:sldLayoutId id="2147483820" r:id="rId29"/>
    <p:sldLayoutId id="2147483821" r:id="rId30"/>
    <p:sldLayoutId id="2147483858" r:id="rId31"/>
    <p:sldLayoutId id="2147483864" r:id="rId32"/>
    <p:sldLayoutId id="2147483847" r:id="rId33"/>
    <p:sldLayoutId id="2147483848" r:id="rId34"/>
    <p:sldLayoutId id="2147483849" r:id="rId35"/>
    <p:sldLayoutId id="2147483850" r:id="rId36"/>
    <p:sldLayoutId id="2147483822" r:id="rId37"/>
    <p:sldLayoutId id="2147483823" r:id="rId38"/>
    <p:sldLayoutId id="2147483859" r:id="rId39"/>
    <p:sldLayoutId id="2147483865" r:id="rId40"/>
    <p:sldLayoutId id="2147483851" r:id="rId41"/>
    <p:sldLayoutId id="2147483852" r:id="rId42"/>
    <p:sldLayoutId id="2147483853" r:id="rId43"/>
    <p:sldLayoutId id="2147483854" r:id="rId44"/>
    <p:sldLayoutId id="2147483824" r:id="rId45"/>
    <p:sldLayoutId id="2147483825" r:id="rId46"/>
    <p:sldLayoutId id="2147483860" r:id="rId47"/>
    <p:sldLayoutId id="214748386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pace Grotes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MASTER - Capas">
  <a:themeElements>
    <a:clrScheme name="Esquema de cores - Pontual 2023">
      <a:dk1>
        <a:sysClr val="windowText" lastClr="000000"/>
      </a:dk1>
      <a:lt1>
        <a:sysClr val="window" lastClr="FFFFFF"/>
      </a:lt1>
      <a:dk2>
        <a:srgbClr val="8B0EC0"/>
      </a:dk2>
      <a:lt2>
        <a:srgbClr val="F2F2F2"/>
      </a:lt2>
      <a:accent1>
        <a:srgbClr val="8B0EC0"/>
      </a:accent1>
      <a:accent2>
        <a:srgbClr val="18E9DE"/>
      </a:accent2>
      <a:accent3>
        <a:srgbClr val="9B89FF"/>
      </a:accent3>
      <a:accent4>
        <a:srgbClr val="C340DC"/>
      </a:accent4>
      <a:accent5>
        <a:srgbClr val="7A29CA"/>
      </a:accent5>
      <a:accent6>
        <a:srgbClr val="BFBFBF"/>
      </a:accent6>
      <a:hlink>
        <a:srgbClr val="18E9DE"/>
      </a:hlink>
      <a:folHlink>
        <a:srgbClr val="C340DC"/>
      </a:folHlink>
    </a:clrScheme>
    <a:fontScheme name="Branding Pontual">
      <a:majorFont>
        <a:latin typeface="Space Grotesk"/>
        <a:ea typeface=""/>
        <a:cs typeface=""/>
      </a:majorFont>
      <a:minorFont>
        <a:latin typeface="Space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- Intervalos entre Secções">
  <a:themeElements>
    <a:clrScheme name="Esquema de cores - Pontual 2023">
      <a:dk1>
        <a:sysClr val="windowText" lastClr="000000"/>
      </a:dk1>
      <a:lt1>
        <a:sysClr val="window" lastClr="FFFFFF"/>
      </a:lt1>
      <a:dk2>
        <a:srgbClr val="8B0EC0"/>
      </a:dk2>
      <a:lt2>
        <a:srgbClr val="F2F2F2"/>
      </a:lt2>
      <a:accent1>
        <a:srgbClr val="8B0EC0"/>
      </a:accent1>
      <a:accent2>
        <a:srgbClr val="18E9DE"/>
      </a:accent2>
      <a:accent3>
        <a:srgbClr val="9B89FF"/>
      </a:accent3>
      <a:accent4>
        <a:srgbClr val="C340DC"/>
      </a:accent4>
      <a:accent5>
        <a:srgbClr val="7A29CA"/>
      </a:accent5>
      <a:accent6>
        <a:srgbClr val="BFBFBF"/>
      </a:accent6>
      <a:hlink>
        <a:srgbClr val="18E9DE"/>
      </a:hlink>
      <a:folHlink>
        <a:srgbClr val="C340DC"/>
      </a:folHlink>
    </a:clrScheme>
    <a:fontScheme name="Branding Pontual">
      <a:majorFont>
        <a:latin typeface="Space Grotesk"/>
        <a:ea typeface=""/>
        <a:cs typeface=""/>
      </a:majorFont>
      <a:minorFont>
        <a:latin typeface="Space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- Conteúdos">
  <a:themeElements>
    <a:clrScheme name="Esquema de cores - Pontual 2023">
      <a:dk1>
        <a:sysClr val="windowText" lastClr="000000"/>
      </a:dk1>
      <a:lt1>
        <a:sysClr val="window" lastClr="FFFFFF"/>
      </a:lt1>
      <a:dk2>
        <a:srgbClr val="8B0EC0"/>
      </a:dk2>
      <a:lt2>
        <a:srgbClr val="F2F2F2"/>
      </a:lt2>
      <a:accent1>
        <a:srgbClr val="8B0EC0"/>
      </a:accent1>
      <a:accent2>
        <a:srgbClr val="18E9DE"/>
      </a:accent2>
      <a:accent3>
        <a:srgbClr val="9B89FF"/>
      </a:accent3>
      <a:accent4>
        <a:srgbClr val="C340DC"/>
      </a:accent4>
      <a:accent5>
        <a:srgbClr val="7A29CA"/>
      </a:accent5>
      <a:accent6>
        <a:srgbClr val="BFBFBF"/>
      </a:accent6>
      <a:hlink>
        <a:srgbClr val="18E9DE"/>
      </a:hlink>
      <a:folHlink>
        <a:srgbClr val="C340DC"/>
      </a:folHlink>
    </a:clrScheme>
    <a:fontScheme name="Branding Pontual">
      <a:majorFont>
        <a:latin typeface="Space Grotesk"/>
        <a:ea typeface=""/>
        <a:cs typeface=""/>
      </a:majorFont>
      <a:minorFont>
        <a:latin typeface="Space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 com as Cores das Unidades">
  <a:themeElements>
    <a:clrScheme name="Esquema de cores - Pontual 2023">
      <a:dk1>
        <a:sysClr val="windowText" lastClr="000000"/>
      </a:dk1>
      <a:lt1>
        <a:sysClr val="window" lastClr="FFFFFF"/>
      </a:lt1>
      <a:dk2>
        <a:srgbClr val="8B0EC0"/>
      </a:dk2>
      <a:lt2>
        <a:srgbClr val="F2F2F2"/>
      </a:lt2>
      <a:accent1>
        <a:srgbClr val="8B0EC0"/>
      </a:accent1>
      <a:accent2>
        <a:srgbClr val="18E9DE"/>
      </a:accent2>
      <a:accent3>
        <a:srgbClr val="9B89FF"/>
      </a:accent3>
      <a:accent4>
        <a:srgbClr val="C340DC"/>
      </a:accent4>
      <a:accent5>
        <a:srgbClr val="7A29CA"/>
      </a:accent5>
      <a:accent6>
        <a:srgbClr val="BFBFBF"/>
      </a:accent6>
      <a:hlink>
        <a:srgbClr val="18E9DE"/>
      </a:hlink>
      <a:folHlink>
        <a:srgbClr val="C340DC"/>
      </a:folHlink>
    </a:clrScheme>
    <a:fontScheme name="Branding Pontual">
      <a:majorFont>
        <a:latin typeface="Space Grotesk"/>
        <a:ea typeface=""/>
        <a:cs typeface=""/>
      </a:majorFont>
      <a:minorFont>
        <a:latin typeface="Space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472BC0C9CA73448A7182486A2CEC78" ma:contentTypeVersion="17" ma:contentTypeDescription="Criar um novo documento." ma:contentTypeScope="" ma:versionID="410857d1c52d6a7a627c0e38173f35c7">
  <xsd:schema xmlns:xsd="http://www.w3.org/2001/XMLSchema" xmlns:xs="http://www.w3.org/2001/XMLSchema" xmlns:p="http://schemas.microsoft.com/office/2006/metadata/properties" xmlns:ns2="c57c781f-c38f-48c4-8422-8bbdda536c0e" xmlns:ns3="d18d3362-1a6f-479e-93fd-a82c719c4eab" targetNamespace="http://schemas.microsoft.com/office/2006/metadata/properties" ma:root="true" ma:fieldsID="21feb1c3a3ddffa7ce370ef549e838e6" ns2:_="" ns3:_="">
    <xsd:import namespace="c57c781f-c38f-48c4-8422-8bbdda536c0e"/>
    <xsd:import namespace="d18d3362-1a6f-479e-93fd-a82c719c4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c781f-c38f-48c4-8422-8bbdda536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0bb02d3a-c507-4923-8bee-3b80b33274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3362-1a6f-479e-93fd-a82c719c4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fa87ff-0bf2-4089-b661-9c75378fb5ee}" ma:internalName="TaxCatchAll" ma:showField="CatchAllData" ma:web="d18d3362-1a6f-479e-93fd-a82c719c4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B84E9-5937-4BD3-8EAF-7C57FAB7C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7c781f-c38f-48c4-8422-8bbdda536c0e"/>
    <ds:schemaRef ds:uri="d18d3362-1a6f-479e-93fd-a82c719c4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93F4E-035A-4E9C-800D-A906B4D3F4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0</Words>
  <Application>Microsoft Macintosh PowerPoint</Application>
  <PresentationFormat>Ecrã Panorâmico</PresentationFormat>
  <Paragraphs>0</Paragraphs>
  <Slides>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0</vt:i4>
      </vt:variant>
    </vt:vector>
  </HeadingPairs>
  <TitlesOfParts>
    <vt:vector size="7" baseType="lpstr">
      <vt:lpstr>Arial</vt:lpstr>
      <vt:lpstr>Calibri</vt:lpstr>
      <vt:lpstr>Space Grotesk</vt:lpstr>
      <vt:lpstr>MASTER - Capas</vt:lpstr>
      <vt:lpstr>MASTER - Intervalos entre Secções</vt:lpstr>
      <vt:lpstr>MASTER - Conteúdos</vt:lpstr>
      <vt:lpstr>Slides com as Cores das Unidades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Soares</dc:creator>
  <cp:lastModifiedBy>Ricardo F. Marques</cp:lastModifiedBy>
  <cp:revision>51</cp:revision>
  <dcterms:created xsi:type="dcterms:W3CDTF">2023-04-20T17:03:19Z</dcterms:created>
  <dcterms:modified xsi:type="dcterms:W3CDTF">2023-10-23T11:24:51Z</dcterms:modified>
</cp:coreProperties>
</file>